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256" r:id="rId5"/>
    <p:sldId id="280" r:id="rId6"/>
    <p:sldId id="279" r:id="rId7"/>
    <p:sldId id="281" r:id="rId8"/>
    <p:sldId id="282" r:id="rId9"/>
    <p:sldId id="283" r:id="rId10"/>
    <p:sldId id="268" r:id="rId11"/>
    <p:sldId id="284" r:id="rId12"/>
    <p:sldId id="285" r:id="rId13"/>
    <p:sldId id="269" r:id="rId14"/>
    <p:sldId id="264" r:id="rId15"/>
    <p:sldId id="270" r:id="rId16"/>
    <p:sldId id="286" r:id="rId17"/>
    <p:sldId id="273" r:id="rId18"/>
    <p:sldId id="272" r:id="rId19"/>
    <p:sldId id="265" r:id="rId20"/>
    <p:sldId id="263" r:id="rId21"/>
    <p:sldId id="261" r:id="rId22"/>
    <p:sldId id="262" r:id="rId23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98091F5-F56F-49B4-9556-16A3F1F3C8F3}">
          <p14:sldIdLst>
            <p14:sldId id="256"/>
            <p14:sldId id="280"/>
            <p14:sldId id="279"/>
            <p14:sldId id="281"/>
            <p14:sldId id="282"/>
            <p14:sldId id="283"/>
            <p14:sldId id="268"/>
            <p14:sldId id="284"/>
            <p14:sldId id="285"/>
            <p14:sldId id="269"/>
            <p14:sldId id="264"/>
            <p14:sldId id="270"/>
            <p14:sldId id="286"/>
            <p14:sldId id="273"/>
            <p14:sldId id="272"/>
            <p14:sldId id="265"/>
            <p14:sldId id="263"/>
          </p14:sldIdLst>
        </p14:section>
        <p14:section name="Untitled Section" id="{A09C8A35-93D4-4592-86C3-C7768ABD4769}">
          <p14:sldIdLst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48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2670C-9B9F-47C7-A264-456CEE0A9F5A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90482-BF07-4404-8051-F9C5985D8F0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881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90482-BF07-4404-8051-F9C5985D8F0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052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9149AA6-B7C8-4245-B3C4-C1C2F4B01434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684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E91B537-14F8-4412-8B6D-309B0313FDFB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313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C39D9AF-4A65-4EBD-91D9-74F3154D7C31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78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CA"/>
              <a:t>When dealing with the y-variable, it must always be isolated!!!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CF89C30-986C-44D7-AA93-E6AD12F1CF8A}" type="slidenum">
              <a:rPr lang="en-CA" smtClean="0"/>
              <a:pPr eaLnBrk="1" hangingPunct="1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4386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3CE30-7BBC-4EE9-83A6-654875B75C06}" type="slidenum">
              <a:rPr lang="en-CA" smtClean="0"/>
              <a:pPr eaLnBrk="1" hangingPunct="1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3287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44FF94-4C73-41AA-8B67-8F1697B1E498}" type="datetimeFigureOut">
              <a:rPr lang="en-CA" smtClean="0"/>
              <a:pPr/>
              <a:t>2022-09-06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F6E25A5-17E2-49B0-B3CB-5AD35BE6713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9" Type="http://schemas.openxmlformats.org/officeDocument/2006/relationships/oleObject" Target="../embeddings/oleObject72.bin"/><Relationship Id="rId3" Type="http://schemas.openxmlformats.org/officeDocument/2006/relationships/oleObject" Target="../embeddings/oleObject52.bin"/><Relationship Id="rId21" Type="http://schemas.openxmlformats.org/officeDocument/2006/relationships/image" Target="../media/image60.wmf"/><Relationship Id="rId34" Type="http://schemas.openxmlformats.org/officeDocument/2006/relationships/image" Target="../media/image66.wmf"/><Relationship Id="rId42" Type="http://schemas.openxmlformats.org/officeDocument/2006/relationships/oleObject" Target="../embeddings/oleObject74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17" Type="http://schemas.openxmlformats.org/officeDocument/2006/relationships/image" Target="../media/image58.wmf"/><Relationship Id="rId25" Type="http://schemas.openxmlformats.org/officeDocument/2006/relationships/image" Target="../media/image62.wmf"/><Relationship Id="rId33" Type="http://schemas.openxmlformats.org/officeDocument/2006/relationships/oleObject" Target="../embeddings/oleObject69.bin"/><Relationship Id="rId38" Type="http://schemas.openxmlformats.org/officeDocument/2006/relationships/image" Target="../media/image68.wmf"/><Relationship Id="rId46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64.wmf"/><Relationship Id="rId41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24" Type="http://schemas.openxmlformats.org/officeDocument/2006/relationships/oleObject" Target="../embeddings/oleObject64.bin"/><Relationship Id="rId32" Type="http://schemas.openxmlformats.org/officeDocument/2006/relationships/oleObject" Target="../embeddings/oleObject68.bin"/><Relationship Id="rId37" Type="http://schemas.openxmlformats.org/officeDocument/2006/relationships/oleObject" Target="../embeddings/oleObject71.bin"/><Relationship Id="rId40" Type="http://schemas.openxmlformats.org/officeDocument/2006/relationships/oleObject" Target="../embeddings/oleObject73.bin"/><Relationship Id="rId45" Type="http://schemas.openxmlformats.org/officeDocument/2006/relationships/image" Target="../media/image71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9.bin"/><Relationship Id="rId23" Type="http://schemas.openxmlformats.org/officeDocument/2006/relationships/image" Target="../media/image61.wmf"/><Relationship Id="rId28" Type="http://schemas.openxmlformats.org/officeDocument/2006/relationships/oleObject" Target="../embeddings/oleObject66.bin"/><Relationship Id="rId36" Type="http://schemas.openxmlformats.org/officeDocument/2006/relationships/image" Target="../media/image67.wmf"/><Relationship Id="rId10" Type="http://schemas.openxmlformats.org/officeDocument/2006/relationships/image" Target="../media/image56.wmf"/><Relationship Id="rId19" Type="http://schemas.openxmlformats.org/officeDocument/2006/relationships/image" Target="../media/image59.wmf"/><Relationship Id="rId31" Type="http://schemas.openxmlformats.org/officeDocument/2006/relationships/image" Target="../media/image65.wmf"/><Relationship Id="rId44" Type="http://schemas.openxmlformats.org/officeDocument/2006/relationships/oleObject" Target="../embeddings/oleObject75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63.wmf"/><Relationship Id="rId30" Type="http://schemas.openxmlformats.org/officeDocument/2006/relationships/oleObject" Target="../embeddings/oleObject67.bin"/><Relationship Id="rId35" Type="http://schemas.openxmlformats.org/officeDocument/2006/relationships/oleObject" Target="../embeddings/oleObject70.bin"/><Relationship Id="rId43" Type="http://schemas.openxmlformats.org/officeDocument/2006/relationships/image" Target="../media/image7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1.bin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7.bin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6.bin"/><Relationship Id="rId4" Type="http://schemas.openxmlformats.org/officeDocument/2006/relationships/oleObject" Target="../embeddings/oleObject83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image" Target="../media/image85.wmf"/><Relationship Id="rId7" Type="http://schemas.openxmlformats.org/officeDocument/2006/relationships/image" Target="../media/image87.wmf"/><Relationship Id="rId2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93.wmf"/><Relationship Id="rId3" Type="http://schemas.openxmlformats.org/officeDocument/2006/relationships/image" Target="../media/image43.png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92.wmf"/><Relationship Id="rId5" Type="http://schemas.openxmlformats.org/officeDocument/2006/relationships/image" Target="../media/image89.wmf"/><Relationship Id="rId10" Type="http://schemas.openxmlformats.org/officeDocument/2006/relationships/oleObject" Target="../embeddings/oleObject96.bin"/><Relationship Id="rId4" Type="http://schemas.openxmlformats.org/officeDocument/2006/relationships/oleObject" Target="../embeddings/oleObject93.bin"/><Relationship Id="rId9" Type="http://schemas.openxmlformats.org/officeDocument/2006/relationships/image" Target="../media/image91.wmf"/><Relationship Id="rId14" Type="http://schemas.openxmlformats.org/officeDocument/2006/relationships/image" Target="../media/image4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99.bin"/><Relationship Id="rId10" Type="http://schemas.openxmlformats.org/officeDocument/2006/relationships/hyperlink" Target="http://www.bcmath.ca/" TargetMode="External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5.bin"/><Relationship Id="rId13" Type="http://schemas.openxmlformats.org/officeDocument/2006/relationships/image" Target="../media/image100.wmf"/><Relationship Id="rId18" Type="http://schemas.openxmlformats.org/officeDocument/2006/relationships/oleObject" Target="../embeddings/oleObject110.bin"/><Relationship Id="rId26" Type="http://schemas.openxmlformats.org/officeDocument/2006/relationships/oleObject" Target="../embeddings/oleObject114.bin"/><Relationship Id="rId3" Type="http://schemas.openxmlformats.org/officeDocument/2006/relationships/oleObject" Target="../embeddings/oleObject102.bin"/><Relationship Id="rId21" Type="http://schemas.openxmlformats.org/officeDocument/2006/relationships/image" Target="../media/image104.wmf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107.bin"/><Relationship Id="rId17" Type="http://schemas.openxmlformats.org/officeDocument/2006/relationships/image" Target="../media/image102.wmf"/><Relationship Id="rId25" Type="http://schemas.openxmlformats.org/officeDocument/2006/relationships/image" Target="../media/image106.wmf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1.bin"/><Relationship Id="rId29" Type="http://schemas.openxmlformats.org/officeDocument/2006/relationships/image" Target="../media/image10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4.bin"/><Relationship Id="rId11" Type="http://schemas.openxmlformats.org/officeDocument/2006/relationships/image" Target="../media/image99.wmf"/><Relationship Id="rId24" Type="http://schemas.openxmlformats.org/officeDocument/2006/relationships/oleObject" Target="../embeddings/oleObject113.bin"/><Relationship Id="rId5" Type="http://schemas.openxmlformats.org/officeDocument/2006/relationships/oleObject" Target="../embeddings/oleObject103.bin"/><Relationship Id="rId15" Type="http://schemas.openxmlformats.org/officeDocument/2006/relationships/image" Target="../media/image101.wmf"/><Relationship Id="rId23" Type="http://schemas.openxmlformats.org/officeDocument/2006/relationships/image" Target="../media/image105.wmf"/><Relationship Id="rId28" Type="http://schemas.openxmlformats.org/officeDocument/2006/relationships/oleObject" Target="../embeddings/oleObject115.bin"/><Relationship Id="rId10" Type="http://schemas.openxmlformats.org/officeDocument/2006/relationships/oleObject" Target="../embeddings/oleObject106.bin"/><Relationship Id="rId19" Type="http://schemas.openxmlformats.org/officeDocument/2006/relationships/image" Target="../media/image103.wmf"/><Relationship Id="rId4" Type="http://schemas.openxmlformats.org/officeDocument/2006/relationships/image" Target="../media/image64.wmf"/><Relationship Id="rId9" Type="http://schemas.openxmlformats.org/officeDocument/2006/relationships/image" Target="../media/image98.wmf"/><Relationship Id="rId14" Type="http://schemas.openxmlformats.org/officeDocument/2006/relationships/oleObject" Target="../embeddings/oleObject108.bin"/><Relationship Id="rId22" Type="http://schemas.openxmlformats.org/officeDocument/2006/relationships/oleObject" Target="../embeddings/oleObject112.bin"/><Relationship Id="rId27" Type="http://schemas.openxmlformats.org/officeDocument/2006/relationships/image" Target="../media/image107.wmf"/><Relationship Id="rId30" Type="http://schemas.openxmlformats.org/officeDocument/2006/relationships/hyperlink" Target="http://www.bcmath.ca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15.wmf"/><Relationship Id="rId26" Type="http://schemas.openxmlformats.org/officeDocument/2006/relationships/image" Target="../media/image23.wmf"/><Relationship Id="rId39" Type="http://schemas.openxmlformats.org/officeDocument/2006/relationships/oleObject" Target="../embeddings/oleObject135.bin"/><Relationship Id="rId3" Type="http://schemas.openxmlformats.org/officeDocument/2006/relationships/oleObject" Target="../embeddings/oleObject116.bin"/><Relationship Id="rId21" Type="http://schemas.openxmlformats.org/officeDocument/2006/relationships/oleObject" Target="../embeddings/oleObject125.bin"/><Relationship Id="rId34" Type="http://schemas.openxmlformats.org/officeDocument/2006/relationships/image" Target="../media/image113.wmf"/><Relationship Id="rId42" Type="http://schemas.openxmlformats.org/officeDocument/2006/relationships/image" Target="../media/image117.wmf"/><Relationship Id="rId47" Type="http://schemas.openxmlformats.org/officeDocument/2006/relationships/oleObject" Target="../embeddings/oleObject141.bin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23.bin"/><Relationship Id="rId25" Type="http://schemas.openxmlformats.org/officeDocument/2006/relationships/oleObject" Target="../embeddings/oleObject128.bin"/><Relationship Id="rId33" Type="http://schemas.openxmlformats.org/officeDocument/2006/relationships/oleObject" Target="../embeddings/oleObject132.bin"/><Relationship Id="rId38" Type="http://schemas.openxmlformats.org/officeDocument/2006/relationships/image" Target="../media/image115.wmf"/><Relationship Id="rId46" Type="http://schemas.openxmlformats.org/officeDocument/2006/relationships/oleObject" Target="../embeddings/oleObject140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130.bin"/><Relationship Id="rId41" Type="http://schemas.openxmlformats.org/officeDocument/2006/relationships/oleObject" Target="../embeddings/oleObject13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20.bin"/><Relationship Id="rId24" Type="http://schemas.openxmlformats.org/officeDocument/2006/relationships/oleObject" Target="../embeddings/oleObject127.bin"/><Relationship Id="rId32" Type="http://schemas.openxmlformats.org/officeDocument/2006/relationships/image" Target="../media/image112.wmf"/><Relationship Id="rId37" Type="http://schemas.openxmlformats.org/officeDocument/2006/relationships/oleObject" Target="../embeddings/oleObject134.bin"/><Relationship Id="rId40" Type="http://schemas.openxmlformats.org/officeDocument/2006/relationships/image" Target="../media/image116.wmf"/><Relationship Id="rId45" Type="http://schemas.openxmlformats.org/officeDocument/2006/relationships/oleObject" Target="../embeddings/oleObject139.bin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2.bin"/><Relationship Id="rId23" Type="http://schemas.openxmlformats.org/officeDocument/2006/relationships/oleObject" Target="../embeddings/oleObject126.bin"/><Relationship Id="rId28" Type="http://schemas.openxmlformats.org/officeDocument/2006/relationships/image" Target="../media/image24.wmf"/><Relationship Id="rId36" Type="http://schemas.openxmlformats.org/officeDocument/2006/relationships/image" Target="../media/image114.wmf"/><Relationship Id="rId10" Type="http://schemas.openxmlformats.org/officeDocument/2006/relationships/image" Target="../media/image110.wmf"/><Relationship Id="rId19" Type="http://schemas.openxmlformats.org/officeDocument/2006/relationships/oleObject" Target="../embeddings/oleObject124.bin"/><Relationship Id="rId31" Type="http://schemas.openxmlformats.org/officeDocument/2006/relationships/oleObject" Target="../embeddings/oleObject131.bin"/><Relationship Id="rId44" Type="http://schemas.openxmlformats.org/officeDocument/2006/relationships/oleObject" Target="../embeddings/oleObject138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13.wmf"/><Relationship Id="rId22" Type="http://schemas.openxmlformats.org/officeDocument/2006/relationships/image" Target="../media/image111.wmf"/><Relationship Id="rId27" Type="http://schemas.openxmlformats.org/officeDocument/2006/relationships/oleObject" Target="../embeddings/oleObject129.bin"/><Relationship Id="rId30" Type="http://schemas.openxmlformats.org/officeDocument/2006/relationships/image" Target="../media/image25.wmf"/><Relationship Id="rId35" Type="http://schemas.openxmlformats.org/officeDocument/2006/relationships/oleObject" Target="../embeddings/oleObject133.bin"/><Relationship Id="rId43" Type="http://schemas.openxmlformats.org/officeDocument/2006/relationships/oleObject" Target="../embeddings/oleObject137.bin"/><Relationship Id="rId48" Type="http://schemas.openxmlformats.org/officeDocument/2006/relationships/hyperlink" Target="http://www.bcmath.ca/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146.bin"/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12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145.bin"/><Relationship Id="rId5" Type="http://schemas.openxmlformats.org/officeDocument/2006/relationships/oleObject" Target="../embeddings/oleObject45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119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png"/><Relationship Id="rId4" Type="http://schemas.openxmlformats.org/officeDocument/2006/relationships/image" Target="../media/image3.wmf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5.wmf"/><Relationship Id="rId3" Type="http://schemas.openxmlformats.org/officeDocument/2006/relationships/image" Target="../media/image8.wmf"/><Relationship Id="rId21" Type="http://schemas.openxmlformats.org/officeDocument/2006/relationships/image" Target="../media/image17.wmf"/><Relationship Id="rId34" Type="http://schemas.openxmlformats.org/officeDocument/2006/relationships/oleObject" Target="../embeddings/oleObject21.bin"/><Relationship Id="rId42" Type="http://schemas.openxmlformats.org/officeDocument/2006/relationships/oleObject" Target="../embeddings/oleObject26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33" Type="http://schemas.openxmlformats.org/officeDocument/2006/relationships/oleObject" Target="../embeddings/oleObject20.bin"/><Relationship Id="rId38" Type="http://schemas.openxmlformats.org/officeDocument/2006/relationships/oleObject" Target="../embeddings/oleObject23.bin"/><Relationship Id="rId46" Type="http://schemas.openxmlformats.org/officeDocument/2006/relationships/image" Target="../media/image26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21.wmf"/><Relationship Id="rId41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4.wmf"/><Relationship Id="rId40" Type="http://schemas.openxmlformats.org/officeDocument/2006/relationships/oleObject" Target="../embeddings/oleObject24.bin"/><Relationship Id="rId45" Type="http://schemas.openxmlformats.org/officeDocument/2006/relationships/oleObject" Target="../embeddings/oleObject29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2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6.wmf"/><Relationship Id="rId31" Type="http://schemas.openxmlformats.org/officeDocument/2006/relationships/image" Target="../media/image22.wmf"/><Relationship Id="rId44" Type="http://schemas.openxmlformats.org/officeDocument/2006/relationships/oleObject" Target="../embeddings/oleObject2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20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3.wmf"/><Relationship Id="rId43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3.wmf"/><Relationship Id="rId3" Type="http://schemas.openxmlformats.org/officeDocument/2006/relationships/image" Target="../media/image20.png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5.wmf"/><Relationship Id="rId16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8.png"/><Relationship Id="rId12" Type="http://schemas.openxmlformats.org/officeDocument/2006/relationships/image" Target="../media/image41.wmf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0.png"/><Relationship Id="rId4" Type="http://schemas.openxmlformats.org/officeDocument/2006/relationships/image" Target="../media/image3.wmf"/><Relationship Id="rId9" Type="http://schemas.openxmlformats.org/officeDocument/2006/relationships/image" Target="../media/image39.wmf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1.2</a:t>
            </a:r>
            <a:br>
              <a:rPr lang="en-CA" dirty="0"/>
            </a:br>
            <a:r>
              <a:rPr lang="en-CA" dirty="0"/>
              <a:t>Horizontal and Vertical Translations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569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BECE9-55D6-4E1E-9711-B18F4F568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194262"/>
            <a:ext cx="8979768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SUMMARY for Vertical Translation: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DA5447-189B-4FE6-BFC9-410DE0D04B1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7328" y="764704"/>
                <a:ext cx="11874455" cy="501591"/>
              </a:xfrm>
            </p:spPr>
            <p:txBody>
              <a:bodyPr>
                <a:normAutofit/>
              </a:bodyPr>
              <a:lstStyle/>
              <a:p>
                <a:r>
                  <a:rPr lang="en-CA" sz="2200" dirty="0"/>
                  <a:t>A vertical translation occurs when the “y” variable in a function is replaced with “</a:t>
                </a:r>
                <a14:m>
                  <m:oMath xmlns:m="http://schemas.openxmlformats.org/officeDocument/2006/math"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CA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200" dirty="0"/>
                  <a:t>”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DA5447-189B-4FE6-BFC9-410DE0D04B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7328" y="764704"/>
                <a:ext cx="11874455" cy="501591"/>
              </a:xfrm>
              <a:blipFill>
                <a:blip r:embed="rId2"/>
                <a:stretch>
                  <a:fillRect l="-205" t="-7229" b="-96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72FBEAD-14CD-4783-BB06-8679A0A9FC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316278"/>
              </p:ext>
            </p:extLst>
          </p:nvPr>
        </p:nvGraphicFramePr>
        <p:xfrm>
          <a:off x="1055440" y="1724477"/>
          <a:ext cx="4032448" cy="639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0200" imgH="253800" progId="Equation.DSMT4">
                  <p:embed/>
                </p:oleObj>
              </mc:Choice>
              <mc:Fallback>
                <p:oleObj name="Equation" r:id="rId3" imgW="16002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72FBEAD-14CD-4783-BB06-8679A0A9FC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5440" y="1724477"/>
                        <a:ext cx="4032448" cy="639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C8374AB-A8EA-C5E6-C633-C3C11C140E5A}"/>
              </a:ext>
            </a:extLst>
          </p:cNvPr>
          <p:cNvSpPr txBox="1">
            <a:spLocks/>
          </p:cNvSpPr>
          <p:nvPr/>
        </p:nvSpPr>
        <p:spPr>
          <a:xfrm>
            <a:off x="54193" y="1271225"/>
            <a:ext cx="11874455" cy="5015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These notations below are the same!!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B7E227E-9140-F88C-DCCE-51D1270FB2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429193"/>
              </p:ext>
            </p:extLst>
          </p:nvPr>
        </p:nvGraphicFramePr>
        <p:xfrm>
          <a:off x="2282489" y="2322502"/>
          <a:ext cx="1578349" cy="484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03040" progId="Equation.DSMT4">
                  <p:embed/>
                </p:oleObj>
              </mc:Choice>
              <mc:Fallback>
                <p:oleObj name="Equation" r:id="rId5" imgW="6602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72FBEAD-14CD-4783-BB06-8679A0A9FC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82489" y="2322502"/>
                        <a:ext cx="1578349" cy="484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F255935-A919-0D4E-F3AF-D464251BED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326540"/>
              </p:ext>
            </p:extLst>
          </p:nvPr>
        </p:nvGraphicFramePr>
        <p:xfrm>
          <a:off x="5591944" y="1747169"/>
          <a:ext cx="5112568" cy="593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120" imgH="253800" progId="Equation.DSMT4">
                  <p:embed/>
                </p:oleObj>
              </mc:Choice>
              <mc:Fallback>
                <p:oleObj name="Equation" r:id="rId7" imgW="218412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FB8E77D-00F7-A643-706D-4B97418666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91944" y="1747169"/>
                        <a:ext cx="5112568" cy="593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FB34657D-B0B5-09AD-73A2-7A3F4898F168}"/>
              </a:ext>
            </a:extLst>
          </p:cNvPr>
          <p:cNvSpPr txBox="1"/>
          <p:nvPr/>
        </p:nvSpPr>
        <p:spPr>
          <a:xfrm>
            <a:off x="1487488" y="2845843"/>
            <a:ext cx="88569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In both cases, the function f(x) will translate “k” units DOWN!!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8CFA266-C2F1-2445-07BA-FD03D2474B35}"/>
              </a:ext>
            </a:extLst>
          </p:cNvPr>
          <p:cNvSpPr txBox="1">
            <a:spLocks/>
          </p:cNvSpPr>
          <p:nvPr/>
        </p:nvSpPr>
        <p:spPr>
          <a:xfrm>
            <a:off x="119336" y="3784768"/>
            <a:ext cx="9937104" cy="8640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Likewise, the following two are also the same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3ECE4C3-D414-C3CA-A3B2-525EFA6933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814414"/>
              </p:ext>
            </p:extLst>
          </p:nvPr>
        </p:nvGraphicFramePr>
        <p:xfrm>
          <a:off x="911424" y="4552820"/>
          <a:ext cx="4032448" cy="639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00200" imgH="253800" progId="Equation.DSMT4">
                  <p:embed/>
                </p:oleObj>
              </mc:Choice>
              <mc:Fallback>
                <p:oleObj name="Equation" r:id="rId9" imgW="16002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F97E110-0DB2-5151-293C-41572DD4A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1424" y="4552820"/>
                        <a:ext cx="4032448" cy="639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BA6C892-036A-1527-AEF7-BBD52FA818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47207"/>
              </p:ext>
            </p:extLst>
          </p:nvPr>
        </p:nvGraphicFramePr>
        <p:xfrm>
          <a:off x="2152650" y="5151438"/>
          <a:ext cx="15478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203040" progId="Equation.DSMT4">
                  <p:embed/>
                </p:oleObj>
              </mc:Choice>
              <mc:Fallback>
                <p:oleObj name="Equation" r:id="rId11" imgW="64764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F49AF014-A39B-5B33-E911-559183CBB3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52650" y="5151438"/>
                        <a:ext cx="1547813" cy="484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45FA4C8-5461-A85B-F5CA-C55996F6FB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731313"/>
              </p:ext>
            </p:extLst>
          </p:nvPr>
        </p:nvGraphicFramePr>
        <p:xfrm>
          <a:off x="5447928" y="4575512"/>
          <a:ext cx="5112568" cy="593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84120" imgH="253800" progId="Equation.DSMT4">
                  <p:embed/>
                </p:oleObj>
              </mc:Choice>
              <mc:Fallback>
                <p:oleObj name="Equation" r:id="rId13" imgW="218412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9FAC690-7597-5FF6-328E-1D78CAC8C6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47928" y="4575512"/>
                        <a:ext cx="5112568" cy="593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383129DC-4CF9-17B2-04EB-C1FD6DBBC166}"/>
              </a:ext>
            </a:extLst>
          </p:cNvPr>
          <p:cNvSpPr txBox="1"/>
          <p:nvPr/>
        </p:nvSpPr>
        <p:spPr>
          <a:xfrm>
            <a:off x="1343472" y="5674186"/>
            <a:ext cx="88569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In both cases, the function f(x) will translate “k” units UP!!</a:t>
            </a:r>
          </a:p>
        </p:txBody>
      </p:sp>
    </p:spTree>
    <p:extLst>
      <p:ext uri="{BB962C8B-B14F-4D97-AF65-F5344CB8AC3E}">
        <p14:creationId xmlns:p14="http://schemas.microsoft.com/office/powerpoint/2010/main" val="385167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224270"/>
            <a:ext cx="11928648" cy="43771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Practice: Indicate the Translation for each of the following equations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901877"/>
              </p:ext>
            </p:extLst>
          </p:nvPr>
        </p:nvGraphicFramePr>
        <p:xfrm>
          <a:off x="474488" y="810791"/>
          <a:ext cx="16621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280" imgH="253890" progId="Equation.DSMT4">
                  <p:embed/>
                </p:oleObj>
              </mc:Choice>
              <mc:Fallback>
                <p:oleObj name="Equation" r:id="rId3" imgW="736280" imgH="25389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88" y="810791"/>
                        <a:ext cx="166211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07796"/>
              </p:ext>
            </p:extLst>
          </p:nvPr>
        </p:nvGraphicFramePr>
        <p:xfrm>
          <a:off x="477714" y="1829966"/>
          <a:ext cx="14906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113" imgH="241195" progId="Equation.DSMT4">
                  <p:embed/>
                </p:oleObj>
              </mc:Choice>
              <mc:Fallback>
                <p:oleObj name="Equation" r:id="rId5" imgW="660113" imgH="241195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714" y="1829966"/>
                        <a:ext cx="14906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519001"/>
              </p:ext>
            </p:extLst>
          </p:nvPr>
        </p:nvGraphicFramePr>
        <p:xfrm>
          <a:off x="498351" y="2972966"/>
          <a:ext cx="14620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47700" imgH="241300" progId="Equation.DSMT4">
                  <p:embed/>
                </p:oleObj>
              </mc:Choice>
              <mc:Fallback>
                <p:oleObj name="Equation" r:id="rId7" imgW="647700" imgH="2413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51" y="2972966"/>
                        <a:ext cx="146208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487933"/>
              </p:ext>
            </p:extLst>
          </p:nvPr>
        </p:nvGraphicFramePr>
        <p:xfrm>
          <a:off x="490415" y="4427117"/>
          <a:ext cx="15192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808" imgH="253890" progId="Equation.DSMT4">
                  <p:embed/>
                </p:oleObj>
              </mc:Choice>
              <mc:Fallback>
                <p:oleObj name="Equation" r:id="rId9" imgW="672808" imgH="253890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15" y="4427117"/>
                        <a:ext cx="151923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85412"/>
              </p:ext>
            </p:extLst>
          </p:nvPr>
        </p:nvGraphicFramePr>
        <p:xfrm>
          <a:off x="2279526" y="983828"/>
          <a:ext cx="45878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24" imgH="152268" progId="Equation.DSMT4">
                  <p:embed/>
                </p:oleObj>
              </mc:Choice>
              <mc:Fallback>
                <p:oleObj name="Equation" r:id="rId11" imgW="203024" imgH="152268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26" y="983828"/>
                        <a:ext cx="458788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658188"/>
              </p:ext>
            </p:extLst>
          </p:nvPr>
        </p:nvGraphicFramePr>
        <p:xfrm>
          <a:off x="2258890" y="1963317"/>
          <a:ext cx="458787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24" imgH="152268" progId="Equation.DSMT4">
                  <p:embed/>
                </p:oleObj>
              </mc:Choice>
              <mc:Fallback>
                <p:oleObj name="Equation" r:id="rId13" imgW="203024" imgH="152268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890" y="1963317"/>
                        <a:ext cx="458787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48475"/>
              </p:ext>
            </p:extLst>
          </p:nvPr>
        </p:nvGraphicFramePr>
        <p:xfrm>
          <a:off x="2270001" y="3128542"/>
          <a:ext cx="45878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24" imgH="152268" progId="Equation.DSMT4">
                  <p:embed/>
                </p:oleObj>
              </mc:Choice>
              <mc:Fallback>
                <p:oleObj name="Equation" r:id="rId14" imgW="203024" imgH="152268" progId="Equation.DSMT4">
                  <p:embed/>
                  <p:pic>
                    <p:nvPicPr>
                      <p:cNvPr id="61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01" y="3128542"/>
                        <a:ext cx="458788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902809"/>
              </p:ext>
            </p:extLst>
          </p:nvPr>
        </p:nvGraphicFramePr>
        <p:xfrm>
          <a:off x="2249365" y="4479503"/>
          <a:ext cx="4587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24" imgH="152268" progId="Equation.DSMT4">
                  <p:embed/>
                </p:oleObj>
              </mc:Choice>
              <mc:Fallback>
                <p:oleObj name="Equation" r:id="rId15" imgW="203024" imgH="152268" progId="Equation.DSMT4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365" y="4479503"/>
                        <a:ext cx="458787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727241"/>
              </p:ext>
            </p:extLst>
          </p:nvPr>
        </p:nvGraphicFramePr>
        <p:xfrm>
          <a:off x="2870077" y="793329"/>
          <a:ext cx="16621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280" imgH="253890" progId="Equation.DSMT4">
                  <p:embed/>
                </p:oleObj>
              </mc:Choice>
              <mc:Fallback>
                <p:oleObj name="Equation" r:id="rId16" imgW="736280" imgH="253890" progId="Equation.DSMT4">
                  <p:embed/>
                  <p:pic>
                    <p:nvPicPr>
                      <p:cNvPr id="61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077" y="793329"/>
                        <a:ext cx="166211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740453"/>
              </p:ext>
            </p:extLst>
          </p:nvPr>
        </p:nvGraphicFramePr>
        <p:xfrm>
          <a:off x="2874839" y="1739478"/>
          <a:ext cx="183356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12447" imgH="291973" progId="Equation.DSMT4">
                  <p:embed/>
                </p:oleObj>
              </mc:Choice>
              <mc:Fallback>
                <p:oleObj name="Equation" r:id="rId18" imgW="812447" imgH="291973" progId="Equation.DSMT4">
                  <p:embed/>
                  <p:pic>
                    <p:nvPicPr>
                      <p:cNvPr id="61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839" y="1739478"/>
                        <a:ext cx="1833562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243291"/>
              </p:ext>
            </p:extLst>
          </p:nvPr>
        </p:nvGraphicFramePr>
        <p:xfrm>
          <a:off x="2898652" y="2990428"/>
          <a:ext cx="15462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41300" progId="Equation.DSMT4">
                  <p:embed/>
                </p:oleObj>
              </mc:Choice>
              <mc:Fallback>
                <p:oleObj name="Equation" r:id="rId20" imgW="685800" imgH="241300" progId="Equation.DSMT4">
                  <p:embed/>
                  <p:pic>
                    <p:nvPicPr>
                      <p:cNvPr id="61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652" y="2990428"/>
                        <a:ext cx="15462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751685"/>
              </p:ext>
            </p:extLst>
          </p:nvPr>
        </p:nvGraphicFramePr>
        <p:xfrm>
          <a:off x="2911351" y="4428704"/>
          <a:ext cx="19764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75920" imgH="253890" progId="Equation.DSMT4">
                  <p:embed/>
                </p:oleObj>
              </mc:Choice>
              <mc:Fallback>
                <p:oleObj name="Equation" r:id="rId22" imgW="875920" imgH="253890" progId="Equation.DSMT4">
                  <p:embed/>
                  <p:pic>
                    <p:nvPicPr>
                      <p:cNvPr id="61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351" y="4428704"/>
                        <a:ext cx="1976438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1774700" y="966522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1" name="Oval 20"/>
          <p:cNvSpPr/>
          <p:nvPr/>
        </p:nvSpPr>
        <p:spPr>
          <a:xfrm>
            <a:off x="2385889" y="3617491"/>
            <a:ext cx="889000" cy="58896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914277" y="3069804"/>
            <a:ext cx="403225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926977" y="4492204"/>
            <a:ext cx="403225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1515940" y="1982367"/>
            <a:ext cx="333375" cy="363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6" name="Oval 25"/>
          <p:cNvSpPr/>
          <p:nvPr/>
        </p:nvSpPr>
        <p:spPr>
          <a:xfrm>
            <a:off x="1528640" y="3126953"/>
            <a:ext cx="333375" cy="3635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7" name="Oval 26"/>
          <p:cNvSpPr/>
          <p:nvPr/>
        </p:nvSpPr>
        <p:spPr>
          <a:xfrm>
            <a:off x="1665164" y="4565229"/>
            <a:ext cx="277812" cy="3222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358901" y="3669879"/>
            <a:ext cx="401638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2343027" y="5200228"/>
            <a:ext cx="403225" cy="45085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" name="Oval 31"/>
          <p:cNvSpPr/>
          <p:nvPr/>
        </p:nvSpPr>
        <p:spPr>
          <a:xfrm>
            <a:off x="3722564" y="933028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3" name="Oval 32"/>
          <p:cNvSpPr/>
          <p:nvPr/>
        </p:nvSpPr>
        <p:spPr>
          <a:xfrm>
            <a:off x="3722564" y="933028"/>
            <a:ext cx="334962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4" name="Oval 33"/>
          <p:cNvSpPr/>
          <p:nvPr/>
        </p:nvSpPr>
        <p:spPr>
          <a:xfrm>
            <a:off x="3579689" y="1922042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35" name="Oval 34"/>
          <p:cNvSpPr/>
          <p:nvPr/>
        </p:nvSpPr>
        <p:spPr>
          <a:xfrm>
            <a:off x="3484439" y="3144417"/>
            <a:ext cx="334962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734321"/>
              </p:ext>
            </p:extLst>
          </p:nvPr>
        </p:nvGraphicFramePr>
        <p:xfrm>
          <a:off x="2382714" y="3592091"/>
          <a:ext cx="15176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72808" imgH="241195" progId="Equation.DSMT4">
                  <p:embed/>
                </p:oleObj>
              </mc:Choice>
              <mc:Fallback>
                <p:oleObj name="Equation" r:id="rId24" imgW="672808" imgH="241195" progId="Equation.DSMT4">
                  <p:embed/>
                  <p:pic>
                    <p:nvPicPr>
                      <p:cNvPr id="61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714" y="3592091"/>
                        <a:ext cx="15176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537899"/>
              </p:ext>
            </p:extLst>
          </p:nvPr>
        </p:nvGraphicFramePr>
        <p:xfrm>
          <a:off x="2397002" y="5108154"/>
          <a:ext cx="19478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63225" imgH="253890" progId="Equation.DSMT4">
                  <p:embed/>
                </p:oleObj>
              </mc:Choice>
              <mc:Fallback>
                <p:oleObj name="Equation" r:id="rId26" imgW="863225" imgH="253890" progId="Equation.DSMT4">
                  <p:embed/>
                  <p:pic>
                    <p:nvPicPr>
                      <p:cNvPr id="61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002" y="5108154"/>
                        <a:ext cx="19478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/>
          <p:cNvSpPr/>
          <p:nvPr/>
        </p:nvSpPr>
        <p:spPr>
          <a:xfrm>
            <a:off x="3555876" y="4487442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3579689" y="1907753"/>
            <a:ext cx="855662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3500315" y="4492203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2352551" y="5087516"/>
            <a:ext cx="889000" cy="58896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6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87582"/>
              </p:ext>
            </p:extLst>
          </p:nvPr>
        </p:nvGraphicFramePr>
        <p:xfrm>
          <a:off x="5057651" y="879053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7002" imgH="253890" progId="Equation.DSMT4">
                  <p:embed/>
                </p:oleObj>
              </mc:Choice>
              <mc:Fallback>
                <p:oleObj name="Equation" r:id="rId28" imgW="457002" imgH="253890" progId="Equation.DSMT4">
                  <p:embed/>
                  <p:pic>
                    <p:nvPicPr>
                      <p:cNvPr id="616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651" y="879053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36705"/>
              </p:ext>
            </p:extLst>
          </p:nvPr>
        </p:nvGraphicFramePr>
        <p:xfrm>
          <a:off x="5929189" y="877466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82391" imgH="253890" progId="Equation.DSMT4">
                  <p:embed/>
                </p:oleObj>
              </mc:Choice>
              <mc:Fallback>
                <p:oleObj name="Equation" r:id="rId30" imgW="482391" imgH="253890" progId="Equation.DSMT4">
                  <p:embed/>
                  <p:pic>
                    <p:nvPicPr>
                      <p:cNvPr id="616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189" y="877466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754508"/>
              </p:ext>
            </p:extLst>
          </p:nvPr>
        </p:nvGraphicFramePr>
        <p:xfrm>
          <a:off x="5008439" y="1775991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57002" imgH="253890" progId="Equation.DSMT4">
                  <p:embed/>
                </p:oleObj>
              </mc:Choice>
              <mc:Fallback>
                <p:oleObj name="Equation" r:id="rId32" imgW="457002" imgH="253890" progId="Equation.DSMT4">
                  <p:embed/>
                  <p:pic>
                    <p:nvPicPr>
                      <p:cNvPr id="616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439" y="1775991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496577"/>
              </p:ext>
            </p:extLst>
          </p:nvPr>
        </p:nvGraphicFramePr>
        <p:xfrm>
          <a:off x="5879976" y="1772816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82391" imgH="253890" progId="Equation.DSMT4">
                  <p:embed/>
                </p:oleObj>
              </mc:Choice>
              <mc:Fallback>
                <p:oleObj name="Equation" r:id="rId33" imgW="482391" imgH="253890" progId="Equation.DSMT4">
                  <p:embed/>
                  <p:pic>
                    <p:nvPicPr>
                      <p:cNvPr id="616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76" y="1772816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537994"/>
              </p:ext>
            </p:extLst>
          </p:nvPr>
        </p:nvGraphicFramePr>
        <p:xfrm>
          <a:off x="5056064" y="3012653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696" imgH="253890" progId="Equation.DSMT4">
                  <p:embed/>
                </p:oleObj>
              </mc:Choice>
              <mc:Fallback>
                <p:oleObj name="Equation" r:id="rId35" imgW="469696" imgH="253890" progId="Equation.DSMT4">
                  <p:embed/>
                  <p:pic>
                    <p:nvPicPr>
                      <p:cNvPr id="616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064" y="3012653"/>
                        <a:ext cx="939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151423"/>
              </p:ext>
            </p:extLst>
          </p:nvPr>
        </p:nvGraphicFramePr>
        <p:xfrm>
          <a:off x="5957764" y="2993603"/>
          <a:ext cx="990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94870" imgH="253780" progId="Equation.DSMT4">
                  <p:embed/>
                </p:oleObj>
              </mc:Choice>
              <mc:Fallback>
                <p:oleObj name="Equation" r:id="rId37" imgW="494870" imgH="253780" progId="Equation.DSMT4">
                  <p:embed/>
                  <p:pic>
                    <p:nvPicPr>
                      <p:cNvPr id="616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764" y="2993603"/>
                        <a:ext cx="990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525785"/>
              </p:ext>
            </p:extLst>
          </p:nvPr>
        </p:nvGraphicFramePr>
        <p:xfrm>
          <a:off x="5049714" y="4404891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57002" imgH="253890" progId="Equation.DSMT4">
                  <p:embed/>
                </p:oleObj>
              </mc:Choice>
              <mc:Fallback>
                <p:oleObj name="Equation" r:id="rId39" imgW="457002" imgH="253890" progId="Equation.DSMT4">
                  <p:embed/>
                  <p:pic>
                    <p:nvPicPr>
                      <p:cNvPr id="616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714" y="4404891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564542"/>
              </p:ext>
            </p:extLst>
          </p:nvPr>
        </p:nvGraphicFramePr>
        <p:xfrm>
          <a:off x="6054601" y="4417591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57002" imgH="253890" progId="Equation.DSMT4">
                  <p:embed/>
                </p:oleObj>
              </mc:Choice>
              <mc:Fallback>
                <p:oleObj name="Equation" r:id="rId40" imgW="457002" imgH="253890" progId="Equation.DSMT4">
                  <p:embed/>
                  <p:pic>
                    <p:nvPicPr>
                      <p:cNvPr id="616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601" y="4417591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213110"/>
              </p:ext>
            </p:extLst>
          </p:nvPr>
        </p:nvGraphicFramePr>
        <p:xfrm>
          <a:off x="5049714" y="5178003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69696" imgH="253890" progId="Equation.DSMT4">
                  <p:embed/>
                </p:oleObj>
              </mc:Choice>
              <mc:Fallback>
                <p:oleObj name="Equation" r:id="rId42" imgW="469696" imgH="253890" progId="Equation.DSMT4">
                  <p:embed/>
                  <p:pic>
                    <p:nvPicPr>
                      <p:cNvPr id="616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714" y="5178003"/>
                        <a:ext cx="939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245260"/>
              </p:ext>
            </p:extLst>
          </p:nvPr>
        </p:nvGraphicFramePr>
        <p:xfrm>
          <a:off x="6041901" y="5190703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82391" imgH="253890" progId="Equation.DSMT4">
                  <p:embed/>
                </p:oleObj>
              </mc:Choice>
              <mc:Fallback>
                <p:oleObj name="Equation" r:id="rId44" imgW="482391" imgH="253890" progId="Equation.DSMT4">
                  <p:embed/>
                  <p:pic>
                    <p:nvPicPr>
                      <p:cNvPr id="616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1901" y="5190703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3" name="TextBox 52"/>
          <p:cNvSpPr txBox="1">
            <a:spLocks noChangeArrowheads="1"/>
          </p:cNvSpPr>
          <p:nvPr/>
        </p:nvSpPr>
        <p:spPr bwMode="auto">
          <a:xfrm>
            <a:off x="7026151" y="858417"/>
            <a:ext cx="1481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HS: 3 Units</a:t>
            </a:r>
          </a:p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 Left</a:t>
            </a:r>
          </a:p>
        </p:txBody>
      </p:sp>
      <p:sp>
        <p:nvSpPr>
          <p:cNvPr id="6194" name="TextBox 53"/>
          <p:cNvSpPr txBox="1">
            <a:spLocks noChangeArrowheads="1"/>
          </p:cNvSpPr>
          <p:nvPr/>
        </p:nvSpPr>
        <p:spPr bwMode="auto">
          <a:xfrm>
            <a:off x="7038851" y="1831554"/>
            <a:ext cx="1481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HS: 4 Units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Right!!</a:t>
            </a:r>
          </a:p>
        </p:txBody>
      </p:sp>
      <p:sp>
        <p:nvSpPr>
          <p:cNvPr id="6195" name="TextBox 54"/>
          <p:cNvSpPr txBox="1">
            <a:spLocks noChangeArrowheads="1"/>
          </p:cNvSpPr>
          <p:nvPr/>
        </p:nvSpPr>
        <p:spPr bwMode="auto">
          <a:xfrm>
            <a:off x="7075364" y="3053929"/>
            <a:ext cx="1536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0070C0"/>
                </a:solidFill>
              </a:rPr>
              <a:t>VS: 5 Units </a:t>
            </a:r>
          </a:p>
          <a:p>
            <a:pPr eaLnBrk="1" hangingPunct="1"/>
            <a:r>
              <a:rPr lang="en-CA" sz="2000">
                <a:solidFill>
                  <a:srgbClr val="0070C0"/>
                </a:solidFill>
              </a:rPr>
              <a:t>Down!!</a:t>
            </a:r>
          </a:p>
        </p:txBody>
      </p:sp>
      <p:sp>
        <p:nvSpPr>
          <p:cNvPr id="6196" name="TextBox 55"/>
          <p:cNvSpPr txBox="1">
            <a:spLocks noChangeArrowheads="1"/>
          </p:cNvSpPr>
          <p:nvPr/>
        </p:nvSpPr>
        <p:spPr bwMode="auto">
          <a:xfrm>
            <a:off x="7113464" y="4387429"/>
            <a:ext cx="1352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FF0000"/>
                </a:solidFill>
              </a:rPr>
              <a:t>HS: 1 Unit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Left  !!</a:t>
            </a:r>
          </a:p>
        </p:txBody>
      </p:sp>
      <p:sp>
        <p:nvSpPr>
          <p:cNvPr id="6197" name="TextBox 56"/>
          <p:cNvSpPr txBox="1">
            <a:spLocks noChangeArrowheads="1"/>
          </p:cNvSpPr>
          <p:nvPr/>
        </p:nvSpPr>
        <p:spPr bwMode="auto">
          <a:xfrm>
            <a:off x="7103939" y="5236742"/>
            <a:ext cx="146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>
                <a:solidFill>
                  <a:srgbClr val="0070C0"/>
                </a:solidFill>
              </a:rPr>
              <a:t>VS: 3 Units</a:t>
            </a:r>
            <a:br>
              <a:rPr lang="en-CA" sz="2000">
                <a:solidFill>
                  <a:srgbClr val="0070C0"/>
                </a:solidFill>
              </a:rPr>
            </a:br>
            <a:r>
              <a:rPr lang="en-CA" sz="2000">
                <a:solidFill>
                  <a:srgbClr val="0070C0"/>
                </a:solidFill>
              </a:rPr>
              <a:t> UP!!</a:t>
            </a:r>
          </a:p>
        </p:txBody>
      </p:sp>
      <p:sp>
        <p:nvSpPr>
          <p:cNvPr id="3" name="TextBox 48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6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511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9" grpId="0" animBg="1"/>
      <p:bldP spid="39" grpId="1" animBg="1"/>
      <p:bldP spid="40" grpId="0" animBg="1"/>
      <p:bldP spid="41" grpId="0" animBg="1"/>
      <p:bldP spid="42" grpId="0" animBg="1"/>
      <p:bldP spid="6193" grpId="0"/>
      <p:bldP spid="6194" grpId="0"/>
      <p:bldP spid="6195" grpId="0"/>
      <p:bldP spid="6196" grpId="0"/>
      <p:bldP spid="61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8E40-0020-4027-9C28-FD3321EE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/>
              <a:t>Combining Horizontal and Vertical  Translations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3CFF1-CABB-4BFB-9AA3-6D5AF9E49C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457682"/>
            <a:ext cx="11233248" cy="2331358"/>
          </a:xfrm>
        </p:spPr>
        <p:txBody>
          <a:bodyPr>
            <a:normAutofit/>
          </a:bodyPr>
          <a:lstStyle/>
          <a:p>
            <a:r>
              <a:rPr lang="en-CA" sz="2300" dirty="0"/>
              <a:t>Multiple translations can occur with transformations, the key is to be able to distinguish between a vertical OR horizontal translation</a:t>
            </a:r>
          </a:p>
          <a:p>
            <a:r>
              <a:rPr lang="en-CA" sz="2300" dirty="0"/>
              <a:t>Draw a circle around each variable and recognize how the variables are affected. </a:t>
            </a:r>
          </a:p>
          <a:p>
            <a:r>
              <a:rPr lang="en-CA" sz="2300" dirty="0"/>
              <a:t>If the variable has a constant in front, always factor it out first!!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FDF303-7E28-4807-AEA0-6C571046E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009495"/>
              </p:ext>
            </p:extLst>
          </p:nvPr>
        </p:nvGraphicFramePr>
        <p:xfrm>
          <a:off x="2855640" y="795629"/>
          <a:ext cx="4176464" cy="54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253800" progId="Equation.DSMT4">
                  <p:embed/>
                </p:oleObj>
              </mc:Choice>
              <mc:Fallback>
                <p:oleObj name="Equation" r:id="rId2" imgW="19303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CFDF303-7E28-4807-AEA0-6C571046E5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55640" y="795629"/>
                        <a:ext cx="4176464" cy="5495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8F8FA38-ABEE-3AEF-0AEA-843F83A515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564884"/>
              </p:ext>
            </p:extLst>
          </p:nvPr>
        </p:nvGraphicFramePr>
        <p:xfrm>
          <a:off x="746912" y="3717032"/>
          <a:ext cx="418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41200" progId="Equation.DSMT4">
                  <p:embed/>
                </p:oleObj>
              </mc:Choice>
              <mc:Fallback>
                <p:oleObj name="Equation" r:id="rId4" imgW="175248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46B76B4-FBF2-4E5D-93E4-3584474526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6912" y="3717032"/>
                        <a:ext cx="418147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53">
            <a:extLst>
              <a:ext uri="{FF2B5EF4-FFF2-40B4-BE49-F238E27FC236}">
                <a16:creationId xmlns:a16="http://schemas.microsoft.com/office/drawing/2014/main" id="{4454962C-5C71-A044-CB5D-96CEFE966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952" y="3573016"/>
            <a:ext cx="3886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1. Circle the “x” and “y” variables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782C12-5403-EDBC-9D15-2EF2C8DBC0DF}"/>
              </a:ext>
            </a:extLst>
          </p:cNvPr>
          <p:cNvSpPr/>
          <p:nvPr/>
        </p:nvSpPr>
        <p:spPr>
          <a:xfrm>
            <a:off x="695400" y="3844032"/>
            <a:ext cx="403225" cy="449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B359895-5560-2253-7A3B-953939082574}"/>
              </a:ext>
            </a:extLst>
          </p:cNvPr>
          <p:cNvSpPr/>
          <p:nvPr/>
        </p:nvSpPr>
        <p:spPr>
          <a:xfrm>
            <a:off x="1738573" y="3870571"/>
            <a:ext cx="333375" cy="363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3" name="TextBox 53">
            <a:extLst>
              <a:ext uri="{FF2B5EF4-FFF2-40B4-BE49-F238E27FC236}">
                <a16:creationId xmlns:a16="http://schemas.microsoft.com/office/drawing/2014/main" id="{0DFD9D6E-25BB-0195-D051-86C607F77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952" y="4028110"/>
            <a:ext cx="43220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2. Move the “3” to the left so we can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see that it’s a vertical translation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D908E84-A05B-66AA-2E4B-2352A414AF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0954"/>
              </p:ext>
            </p:extLst>
          </p:nvPr>
        </p:nvGraphicFramePr>
        <p:xfrm>
          <a:off x="764571" y="4447864"/>
          <a:ext cx="418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241200" progId="Equation.DSMT4">
                  <p:embed/>
                </p:oleObj>
              </mc:Choice>
              <mc:Fallback>
                <p:oleObj name="Equation" r:id="rId6" imgW="1752480" imgH="241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8F8FA38-ABEE-3AEF-0AEA-843F83A515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4571" y="4447864"/>
                        <a:ext cx="418147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F1930A07-2260-62CC-E4CF-B5BA6C3D0979}"/>
              </a:ext>
            </a:extLst>
          </p:cNvPr>
          <p:cNvSpPr/>
          <p:nvPr/>
        </p:nvSpPr>
        <p:spPr>
          <a:xfrm>
            <a:off x="2455064" y="4508921"/>
            <a:ext cx="904632" cy="576263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06A2C82-EEBE-2930-9945-E4C95ADD1E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464436"/>
              </p:ext>
            </p:extLst>
          </p:nvPr>
        </p:nvGraphicFramePr>
        <p:xfrm>
          <a:off x="5752615" y="4724943"/>
          <a:ext cx="1514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03040" progId="Equation.DSMT4">
                  <p:embed/>
                </p:oleObj>
              </mc:Choice>
              <mc:Fallback>
                <p:oleObj name="Equation" r:id="rId8" imgW="6346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D908E84-A05B-66AA-2E4B-2352A414A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52615" y="4724943"/>
                        <a:ext cx="151447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53">
            <a:extLst>
              <a:ext uri="{FF2B5EF4-FFF2-40B4-BE49-F238E27FC236}">
                <a16:creationId xmlns:a16="http://schemas.microsoft.com/office/drawing/2014/main" id="{ED5CB04A-9DFC-7166-E6B9-688F29A15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662" y="4797152"/>
            <a:ext cx="3156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This is a VT of 3 units UP!</a:t>
            </a:r>
          </a:p>
        </p:txBody>
      </p:sp>
      <p:sp>
        <p:nvSpPr>
          <p:cNvPr id="18" name="TextBox 53">
            <a:extLst>
              <a:ext uri="{FF2B5EF4-FFF2-40B4-BE49-F238E27FC236}">
                <a16:creationId xmlns:a16="http://schemas.microsoft.com/office/drawing/2014/main" id="{283B951A-C8D0-E840-558B-02F612E1F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628" y="5342014"/>
            <a:ext cx="60857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3. The “x” variable has a coefficient and is inside the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 radical.  So factor out the “2”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0961ABB-1F15-6A8C-8DA8-C121C0BCB0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080496"/>
              </p:ext>
            </p:extLst>
          </p:nvPr>
        </p:nvGraphicFramePr>
        <p:xfrm>
          <a:off x="764571" y="5222118"/>
          <a:ext cx="43640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291960" progId="Equation.DSMT4">
                  <p:embed/>
                </p:oleObj>
              </mc:Choice>
              <mc:Fallback>
                <p:oleObj name="Equation" r:id="rId10" imgW="1828800" imgH="2919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D908E84-A05B-66AA-2E4B-2352A414A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64571" y="5222118"/>
                        <a:ext cx="4364038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>
            <a:extLst>
              <a:ext uri="{FF2B5EF4-FFF2-40B4-BE49-F238E27FC236}">
                <a16:creationId xmlns:a16="http://schemas.microsoft.com/office/drawing/2014/main" id="{53F65B41-1CAD-DAFF-7D22-8D23B4D76E89}"/>
              </a:ext>
            </a:extLst>
          </p:cNvPr>
          <p:cNvSpPr/>
          <p:nvPr/>
        </p:nvSpPr>
        <p:spPr>
          <a:xfrm>
            <a:off x="4079776" y="5301208"/>
            <a:ext cx="864096" cy="5310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80878F4-6D94-509B-7A09-2ED0EC8279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421904"/>
              </p:ext>
            </p:extLst>
          </p:nvPr>
        </p:nvGraphicFramePr>
        <p:xfrm>
          <a:off x="5765689" y="6109634"/>
          <a:ext cx="14843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80" imgH="177480" progId="Equation.DSMT4">
                  <p:embed/>
                </p:oleObj>
              </mc:Choice>
              <mc:Fallback>
                <p:oleObj name="Equation" r:id="rId12" imgW="6220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06A2C82-EEBE-2930-9945-E4C95ADD1E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765689" y="6109634"/>
                        <a:ext cx="148431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53">
            <a:extLst>
              <a:ext uri="{FF2B5EF4-FFF2-40B4-BE49-F238E27FC236}">
                <a16:creationId xmlns:a16="http://schemas.microsoft.com/office/drawing/2014/main" id="{70253F92-E32D-4ABA-DE68-57E76C1C1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662" y="6143761"/>
            <a:ext cx="35415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This is a HT of 5 units RIGHT</a:t>
            </a:r>
          </a:p>
        </p:txBody>
      </p:sp>
    </p:spTree>
    <p:extLst>
      <p:ext uri="{BB962C8B-B14F-4D97-AF65-F5344CB8AC3E}">
        <p14:creationId xmlns:p14="http://schemas.microsoft.com/office/powerpoint/2010/main" val="81046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/>
      <p:bldP spid="15" grpId="0" animBg="1"/>
      <p:bldP spid="17" grpId="0"/>
      <p:bldP spid="18" grpId="0"/>
      <p:bldP spid="20" grpId="0" animBg="1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AB4C29-C409-1F4E-39F9-87E7AE85CB50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995680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Practice: Indicate the translations for each of the following</a:t>
            </a:r>
            <a:endParaRPr lang="en-CA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07A900A-7D9D-7D25-F43D-DFC8AB56D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763437"/>
              </p:ext>
            </p:extLst>
          </p:nvPr>
        </p:nvGraphicFramePr>
        <p:xfrm>
          <a:off x="263352" y="764704"/>
          <a:ext cx="5400600" cy="568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279360" progId="Equation.DSMT4">
                  <p:embed/>
                </p:oleObj>
              </mc:Choice>
              <mc:Fallback>
                <p:oleObj name="Equation" r:id="rId2" imgW="265428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46B76B4-FBF2-4E5D-93E4-3584474526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3352" y="764704"/>
                        <a:ext cx="5400600" cy="5686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839BED2-9FF9-7A36-2BB7-DF9495D7F4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76994"/>
              </p:ext>
            </p:extLst>
          </p:nvPr>
        </p:nvGraphicFramePr>
        <p:xfrm>
          <a:off x="263353" y="2484439"/>
          <a:ext cx="5112568" cy="48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720" imgH="228600" progId="Equation.DSMT4">
                  <p:embed/>
                </p:oleObj>
              </mc:Choice>
              <mc:Fallback>
                <p:oleObj name="Equation" r:id="rId4" imgW="241272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07A900A-7D9D-7D25-F43D-DFC8AB56D8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3353" y="2484439"/>
                        <a:ext cx="5112568" cy="48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E2C2981-750D-B51C-AC4E-8F982E3DE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01513"/>
              </p:ext>
            </p:extLst>
          </p:nvPr>
        </p:nvGraphicFramePr>
        <p:xfrm>
          <a:off x="191344" y="4124627"/>
          <a:ext cx="41973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81080" imgH="253800" progId="Equation.DSMT4">
                  <p:embed/>
                </p:oleObj>
              </mc:Choice>
              <mc:Fallback>
                <p:oleObj name="Equation" r:id="rId6" imgW="19810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839BED2-9FF9-7A36-2BB7-DF9495D7F4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1344" y="4124627"/>
                        <a:ext cx="4197350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B9467D0-E698-E3C8-3C1C-44580CA8D7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788843"/>
              </p:ext>
            </p:extLst>
          </p:nvPr>
        </p:nvGraphicFramePr>
        <p:xfrm>
          <a:off x="206410" y="5818278"/>
          <a:ext cx="56451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41320" imgH="228600" progId="Equation.DSMT4">
                  <p:embed/>
                </p:oleObj>
              </mc:Choice>
              <mc:Fallback>
                <p:oleObj name="Equation" r:id="rId8" imgW="264132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3569032-F387-5551-E729-1FF3762FD2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6410" y="5818278"/>
                        <a:ext cx="56451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039EAF3-B280-18AA-A0E7-B880FECB78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309137"/>
              </p:ext>
            </p:extLst>
          </p:nvPr>
        </p:nvGraphicFramePr>
        <p:xfrm>
          <a:off x="7536160" y="692696"/>
          <a:ext cx="390683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279360" progId="Equation.DSMT4">
                  <p:embed/>
                </p:oleObj>
              </mc:Choice>
              <mc:Fallback>
                <p:oleObj name="Equation" r:id="rId10" imgW="182880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2668412-3B5E-4503-5937-1E9488F906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36160" y="692696"/>
                        <a:ext cx="3906837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5264AE8-9B36-3078-1D38-45F25A551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699881"/>
              </p:ext>
            </p:extLst>
          </p:nvPr>
        </p:nvGraphicFramePr>
        <p:xfrm>
          <a:off x="7392144" y="2426621"/>
          <a:ext cx="3672408" cy="530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30320" imgH="279360" progId="Equation.DSMT4">
                  <p:embed/>
                </p:oleObj>
              </mc:Choice>
              <mc:Fallback>
                <p:oleObj name="Equation" r:id="rId12" imgW="193032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0083F86-C699-43D3-9332-69D3A3DABB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392144" y="2426621"/>
                        <a:ext cx="3672408" cy="530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C8EFD1B-D2D2-285C-74D9-412F7E0091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527375"/>
              </p:ext>
            </p:extLst>
          </p:nvPr>
        </p:nvGraphicFramePr>
        <p:xfrm>
          <a:off x="6670091" y="4005064"/>
          <a:ext cx="511651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01640" imgH="228600" progId="Equation.DSMT4">
                  <p:embed/>
                </p:oleObj>
              </mc:Choice>
              <mc:Fallback>
                <p:oleObj name="Equation" r:id="rId14" imgW="250164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EB57B69-4175-488C-978C-56495A4115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70091" y="4005064"/>
                        <a:ext cx="5116513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198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19433-33B5-453B-81C8-D8E4F9694B5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7023" y="200036"/>
            <a:ext cx="9956800" cy="492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Practice: Given the graph of y=f(x), what is the equation of the 2</a:t>
            </a:r>
            <a:r>
              <a:rPr lang="en-CA" sz="2200" baseline="30000" dirty="0"/>
              <a:t>nd</a:t>
            </a:r>
            <a:r>
              <a:rPr lang="en-CA" sz="2200" dirty="0"/>
              <a:t> graph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8E330063-C96C-4F16-A634-A8F4FE462E5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148258" y="768237"/>
            <a:ext cx="2800564" cy="2998788"/>
            <a:chOff x="256" y="1240"/>
            <a:chExt cx="2552" cy="2916"/>
          </a:xfrm>
        </p:grpSpPr>
        <p:sp>
          <p:nvSpPr>
            <p:cNvPr id="5" name="AutoShape 6">
              <a:extLst>
                <a:ext uri="{FF2B5EF4-FFF2-40B4-BE49-F238E27FC236}">
                  <a16:creationId xmlns:a16="http://schemas.microsoft.com/office/drawing/2014/main" id="{CDE63516-D3B2-423A-A260-E44D33C9DA2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76D7596C-377A-4D81-B071-98EB90364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Line 9">
              <a:extLst>
                <a:ext uri="{FF2B5EF4-FFF2-40B4-BE49-F238E27FC236}">
                  <a16:creationId xmlns:a16="http://schemas.microsoft.com/office/drawing/2014/main" id="{488BFAF7-75D8-42BC-8774-D685615B2B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0">
              <a:extLst>
                <a:ext uri="{FF2B5EF4-FFF2-40B4-BE49-F238E27FC236}">
                  <a16:creationId xmlns:a16="http://schemas.microsoft.com/office/drawing/2014/main" id="{60099D86-EA09-41F5-89CE-BF30423B54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1">
              <a:extLst>
                <a:ext uri="{FF2B5EF4-FFF2-40B4-BE49-F238E27FC236}">
                  <a16:creationId xmlns:a16="http://schemas.microsoft.com/office/drawing/2014/main" id="{3556FD9F-113D-4B69-A443-FF92B9C8B9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2">
              <a:extLst>
                <a:ext uri="{FF2B5EF4-FFF2-40B4-BE49-F238E27FC236}">
                  <a16:creationId xmlns:a16="http://schemas.microsoft.com/office/drawing/2014/main" id="{D7122C07-658E-44FC-91C4-52759D30E4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3">
              <a:extLst>
                <a:ext uri="{FF2B5EF4-FFF2-40B4-BE49-F238E27FC236}">
                  <a16:creationId xmlns:a16="http://schemas.microsoft.com/office/drawing/2014/main" id="{3C5566C5-C664-4255-90B1-1E847A6F59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4">
              <a:extLst>
                <a:ext uri="{FF2B5EF4-FFF2-40B4-BE49-F238E27FC236}">
                  <a16:creationId xmlns:a16="http://schemas.microsoft.com/office/drawing/2014/main" id="{5421FECC-53B3-4DAB-8B4B-7368D1C962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A46C4C56-BB53-4E33-A8A6-48E0D2F9B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6">
              <a:extLst>
                <a:ext uri="{FF2B5EF4-FFF2-40B4-BE49-F238E27FC236}">
                  <a16:creationId xmlns:a16="http://schemas.microsoft.com/office/drawing/2014/main" id="{110E5FB1-5231-473F-9241-DC340B4699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7">
              <a:extLst>
                <a:ext uri="{FF2B5EF4-FFF2-40B4-BE49-F238E27FC236}">
                  <a16:creationId xmlns:a16="http://schemas.microsoft.com/office/drawing/2014/main" id="{B45D5CE9-C152-4EA6-AE3D-608CACD7C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8">
              <a:extLst>
                <a:ext uri="{FF2B5EF4-FFF2-40B4-BE49-F238E27FC236}">
                  <a16:creationId xmlns:a16="http://schemas.microsoft.com/office/drawing/2014/main" id="{5721E5F7-8E10-4A91-841A-F7D94106CC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9">
              <a:extLst>
                <a:ext uri="{FF2B5EF4-FFF2-40B4-BE49-F238E27FC236}">
                  <a16:creationId xmlns:a16="http://schemas.microsoft.com/office/drawing/2014/main" id="{EAFF945B-4FBC-48C9-99B8-E76A94D480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">
              <a:extLst>
                <a:ext uri="{FF2B5EF4-FFF2-40B4-BE49-F238E27FC236}">
                  <a16:creationId xmlns:a16="http://schemas.microsoft.com/office/drawing/2014/main" id="{7B553A68-D614-478F-947C-BF653314A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58DF765A-BC96-4C8D-A4F1-F2A19416DC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B5CD6417-CF58-458B-8656-F80FA936EB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6205159E-4117-43A5-94AA-0267FECF38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95052B4F-BA44-45FE-879C-93FA55FFBC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5">
              <a:extLst>
                <a:ext uri="{FF2B5EF4-FFF2-40B4-BE49-F238E27FC236}">
                  <a16:creationId xmlns:a16="http://schemas.microsoft.com/office/drawing/2014/main" id="{87635731-B421-4F1E-888F-F05813AE12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6">
              <a:extLst>
                <a:ext uri="{FF2B5EF4-FFF2-40B4-BE49-F238E27FC236}">
                  <a16:creationId xmlns:a16="http://schemas.microsoft.com/office/drawing/2014/main" id="{64767142-6E4E-40C0-A7B3-47A7938D5F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7">
              <a:extLst>
                <a:ext uri="{FF2B5EF4-FFF2-40B4-BE49-F238E27FC236}">
                  <a16:creationId xmlns:a16="http://schemas.microsoft.com/office/drawing/2014/main" id="{07B6617C-341B-4A18-8DFA-4F089ED591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8">
              <a:extLst>
                <a:ext uri="{FF2B5EF4-FFF2-40B4-BE49-F238E27FC236}">
                  <a16:creationId xmlns:a16="http://schemas.microsoft.com/office/drawing/2014/main" id="{B4C2F3E0-1756-4653-8CBC-9788E51FB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9">
              <a:extLst>
                <a:ext uri="{FF2B5EF4-FFF2-40B4-BE49-F238E27FC236}">
                  <a16:creationId xmlns:a16="http://schemas.microsoft.com/office/drawing/2014/main" id="{C01E14D8-98F8-4F74-9F95-98A68AAB6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0">
              <a:extLst>
                <a:ext uri="{FF2B5EF4-FFF2-40B4-BE49-F238E27FC236}">
                  <a16:creationId xmlns:a16="http://schemas.microsoft.com/office/drawing/2014/main" id="{5E525FE7-949C-49C2-AD95-0AC2C9B0D5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1">
              <a:extLst>
                <a:ext uri="{FF2B5EF4-FFF2-40B4-BE49-F238E27FC236}">
                  <a16:creationId xmlns:a16="http://schemas.microsoft.com/office/drawing/2014/main" id="{4AAF13BA-934D-47C4-893E-D5269C353E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2">
              <a:extLst>
                <a:ext uri="{FF2B5EF4-FFF2-40B4-BE49-F238E27FC236}">
                  <a16:creationId xmlns:a16="http://schemas.microsoft.com/office/drawing/2014/main" id="{370438AC-48B7-4143-A71E-5B53BC139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9F003797-51E4-4CF6-A2A0-44F0BDFF4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4">
              <a:extLst>
                <a:ext uri="{FF2B5EF4-FFF2-40B4-BE49-F238E27FC236}">
                  <a16:creationId xmlns:a16="http://schemas.microsoft.com/office/drawing/2014/main" id="{9EE368B9-9543-4EBA-A28C-EC54021B2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33" name="Line 35">
              <a:extLst>
                <a:ext uri="{FF2B5EF4-FFF2-40B4-BE49-F238E27FC236}">
                  <a16:creationId xmlns:a16="http://schemas.microsoft.com/office/drawing/2014/main" id="{86D50FE9-8D93-468D-A13C-910714FFB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6">
              <a:extLst>
                <a:ext uri="{FF2B5EF4-FFF2-40B4-BE49-F238E27FC236}">
                  <a16:creationId xmlns:a16="http://schemas.microsoft.com/office/drawing/2014/main" id="{E6A58BC0-B25B-45E3-AE62-A2BC5EF7A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7">
              <a:extLst>
                <a:ext uri="{FF2B5EF4-FFF2-40B4-BE49-F238E27FC236}">
                  <a16:creationId xmlns:a16="http://schemas.microsoft.com/office/drawing/2014/main" id="{D6728918-95E3-4AD0-8BF4-3B6B334113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8">
              <a:extLst>
                <a:ext uri="{FF2B5EF4-FFF2-40B4-BE49-F238E27FC236}">
                  <a16:creationId xmlns:a16="http://schemas.microsoft.com/office/drawing/2014/main" id="{A58FAF93-7876-4FF7-9584-DB105943E6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9">
              <a:extLst>
                <a:ext uri="{FF2B5EF4-FFF2-40B4-BE49-F238E27FC236}">
                  <a16:creationId xmlns:a16="http://schemas.microsoft.com/office/drawing/2014/main" id="{BFBCF72D-DF0E-47E7-9F65-321C55E21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0">
              <a:extLst>
                <a:ext uri="{FF2B5EF4-FFF2-40B4-BE49-F238E27FC236}">
                  <a16:creationId xmlns:a16="http://schemas.microsoft.com/office/drawing/2014/main" id="{14341271-3682-4409-8D7E-0A7F6C64B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1">
              <a:extLst>
                <a:ext uri="{FF2B5EF4-FFF2-40B4-BE49-F238E27FC236}">
                  <a16:creationId xmlns:a16="http://schemas.microsoft.com/office/drawing/2014/main" id="{75FF6BFA-8039-4E23-916B-F99E33344B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2">
              <a:extLst>
                <a:ext uri="{FF2B5EF4-FFF2-40B4-BE49-F238E27FC236}">
                  <a16:creationId xmlns:a16="http://schemas.microsoft.com/office/drawing/2014/main" id="{6F382067-B19E-46E9-A432-14D9408E3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3">
              <a:extLst>
                <a:ext uri="{FF2B5EF4-FFF2-40B4-BE49-F238E27FC236}">
                  <a16:creationId xmlns:a16="http://schemas.microsoft.com/office/drawing/2014/main" id="{6A8A79F2-0262-4846-99C3-29D4580D1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4">
              <a:extLst>
                <a:ext uri="{FF2B5EF4-FFF2-40B4-BE49-F238E27FC236}">
                  <a16:creationId xmlns:a16="http://schemas.microsoft.com/office/drawing/2014/main" id="{BB632C5E-FE15-47B5-8485-0790AE56D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5">
              <a:extLst>
                <a:ext uri="{FF2B5EF4-FFF2-40B4-BE49-F238E27FC236}">
                  <a16:creationId xmlns:a16="http://schemas.microsoft.com/office/drawing/2014/main" id="{D59E7F9E-70AD-45FB-A2DB-A2B7264EE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6">
              <a:extLst>
                <a:ext uri="{FF2B5EF4-FFF2-40B4-BE49-F238E27FC236}">
                  <a16:creationId xmlns:a16="http://schemas.microsoft.com/office/drawing/2014/main" id="{21EECE57-6446-4240-9167-4614B26E41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7">
              <a:extLst>
                <a:ext uri="{FF2B5EF4-FFF2-40B4-BE49-F238E27FC236}">
                  <a16:creationId xmlns:a16="http://schemas.microsoft.com/office/drawing/2014/main" id="{326884B2-0FF0-45D5-A349-CD12790F8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8">
              <a:extLst>
                <a:ext uri="{FF2B5EF4-FFF2-40B4-BE49-F238E27FC236}">
                  <a16:creationId xmlns:a16="http://schemas.microsoft.com/office/drawing/2014/main" id="{FFDB0351-1C1D-48A9-8C22-18711706F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9">
              <a:extLst>
                <a:ext uri="{FF2B5EF4-FFF2-40B4-BE49-F238E27FC236}">
                  <a16:creationId xmlns:a16="http://schemas.microsoft.com/office/drawing/2014/main" id="{3420C010-9352-4731-BB43-BEDEC2D2E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0">
              <a:extLst>
                <a:ext uri="{FF2B5EF4-FFF2-40B4-BE49-F238E27FC236}">
                  <a16:creationId xmlns:a16="http://schemas.microsoft.com/office/drawing/2014/main" id="{F4157183-7BF8-47C9-AEA9-DC694EF5A3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1">
              <a:extLst>
                <a:ext uri="{FF2B5EF4-FFF2-40B4-BE49-F238E27FC236}">
                  <a16:creationId xmlns:a16="http://schemas.microsoft.com/office/drawing/2014/main" id="{0CE7051D-17B3-464F-A9AE-AA388C634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2">
              <a:extLst>
                <a:ext uri="{FF2B5EF4-FFF2-40B4-BE49-F238E27FC236}">
                  <a16:creationId xmlns:a16="http://schemas.microsoft.com/office/drawing/2014/main" id="{29E93768-1EF0-45BA-9CFC-8ED21DD53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3">
              <a:extLst>
                <a:ext uri="{FF2B5EF4-FFF2-40B4-BE49-F238E27FC236}">
                  <a16:creationId xmlns:a16="http://schemas.microsoft.com/office/drawing/2014/main" id="{0A29DD79-1014-48C6-9510-89D052B6E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" name="Freeform 54">
              <a:extLst>
                <a:ext uri="{FF2B5EF4-FFF2-40B4-BE49-F238E27FC236}">
                  <a16:creationId xmlns:a16="http://schemas.microsoft.com/office/drawing/2014/main" id="{1C5AAB07-BC43-4E63-B5BF-2220A2DFF8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55">
              <a:extLst>
                <a:ext uri="{FF2B5EF4-FFF2-40B4-BE49-F238E27FC236}">
                  <a16:creationId xmlns:a16="http://schemas.microsoft.com/office/drawing/2014/main" id="{805EAB68-05DF-4D3D-BD4D-ECCCACE5E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6">
              <a:extLst>
                <a:ext uri="{FF2B5EF4-FFF2-40B4-BE49-F238E27FC236}">
                  <a16:creationId xmlns:a16="http://schemas.microsoft.com/office/drawing/2014/main" id="{56B49CFD-076B-4C1D-B2B7-87610E3B51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7">
              <a:extLst>
                <a:ext uri="{FF2B5EF4-FFF2-40B4-BE49-F238E27FC236}">
                  <a16:creationId xmlns:a16="http://schemas.microsoft.com/office/drawing/2014/main" id="{4F868BB7-6922-4C51-87CA-01EA93CF3E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8">
              <a:extLst>
                <a:ext uri="{FF2B5EF4-FFF2-40B4-BE49-F238E27FC236}">
                  <a16:creationId xmlns:a16="http://schemas.microsoft.com/office/drawing/2014/main" id="{DA17DED1-CACB-425C-B301-15F33DB036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59">
              <a:extLst>
                <a:ext uri="{FF2B5EF4-FFF2-40B4-BE49-F238E27FC236}">
                  <a16:creationId xmlns:a16="http://schemas.microsoft.com/office/drawing/2014/main" id="{B26B8D61-4378-42B2-8391-62C293A2D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8" name="Freeform 60">
              <a:extLst>
                <a:ext uri="{FF2B5EF4-FFF2-40B4-BE49-F238E27FC236}">
                  <a16:creationId xmlns:a16="http://schemas.microsoft.com/office/drawing/2014/main" id="{662A47A4-6181-4526-A6D8-563FD9357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1">
              <a:extLst>
                <a:ext uri="{FF2B5EF4-FFF2-40B4-BE49-F238E27FC236}">
                  <a16:creationId xmlns:a16="http://schemas.microsoft.com/office/drawing/2014/main" id="{FE5793B6-461C-475E-9835-62391DB7A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0" name="Line 62">
              <a:extLst>
                <a:ext uri="{FF2B5EF4-FFF2-40B4-BE49-F238E27FC236}">
                  <a16:creationId xmlns:a16="http://schemas.microsoft.com/office/drawing/2014/main" id="{275E0A2B-0E08-48ED-BDE5-81131FA93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Rectangle 63">
              <a:extLst>
                <a:ext uri="{FF2B5EF4-FFF2-40B4-BE49-F238E27FC236}">
                  <a16:creationId xmlns:a16="http://schemas.microsoft.com/office/drawing/2014/main" id="{E6E31C3B-2361-463D-8266-C1AE5B5BD3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EA311AF9-A824-425B-8997-703CD7044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65">
              <a:extLst>
                <a:ext uri="{FF2B5EF4-FFF2-40B4-BE49-F238E27FC236}">
                  <a16:creationId xmlns:a16="http://schemas.microsoft.com/office/drawing/2014/main" id="{64507666-B76F-4C94-B8B3-6903DC6EF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4" name="Line 66">
              <a:extLst>
                <a:ext uri="{FF2B5EF4-FFF2-40B4-BE49-F238E27FC236}">
                  <a16:creationId xmlns:a16="http://schemas.microsoft.com/office/drawing/2014/main" id="{09A22436-A3F7-49A5-A52F-55BD8A721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67">
              <a:extLst>
                <a:ext uri="{FF2B5EF4-FFF2-40B4-BE49-F238E27FC236}">
                  <a16:creationId xmlns:a16="http://schemas.microsoft.com/office/drawing/2014/main" id="{B6A32068-9EF3-482E-83A4-5289CDD26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6" name="Line 68">
              <a:extLst>
                <a:ext uri="{FF2B5EF4-FFF2-40B4-BE49-F238E27FC236}">
                  <a16:creationId xmlns:a16="http://schemas.microsoft.com/office/drawing/2014/main" id="{FA0EC258-D254-44B5-B488-0463EE286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9">
              <a:extLst>
                <a:ext uri="{FF2B5EF4-FFF2-40B4-BE49-F238E27FC236}">
                  <a16:creationId xmlns:a16="http://schemas.microsoft.com/office/drawing/2014/main" id="{05BF8BB5-9BD6-48E0-A95B-4B470FED1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8" name="Line 70">
              <a:extLst>
                <a:ext uri="{FF2B5EF4-FFF2-40B4-BE49-F238E27FC236}">
                  <a16:creationId xmlns:a16="http://schemas.microsoft.com/office/drawing/2014/main" id="{27D270E3-BC3F-4D1E-B303-878FF8F84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71">
              <a:extLst>
                <a:ext uri="{FF2B5EF4-FFF2-40B4-BE49-F238E27FC236}">
                  <a16:creationId xmlns:a16="http://schemas.microsoft.com/office/drawing/2014/main" id="{D8978E33-EE79-4893-9B9D-8767086D9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0" name="Rectangle 72">
              <a:extLst>
                <a:ext uri="{FF2B5EF4-FFF2-40B4-BE49-F238E27FC236}">
                  <a16:creationId xmlns:a16="http://schemas.microsoft.com/office/drawing/2014/main" id="{A5564A2D-9373-4ABD-92B4-D4A7EE6B6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1" name="Line 73">
              <a:extLst>
                <a:ext uri="{FF2B5EF4-FFF2-40B4-BE49-F238E27FC236}">
                  <a16:creationId xmlns:a16="http://schemas.microsoft.com/office/drawing/2014/main" id="{F039C881-42A4-4610-A24C-F780AE8B8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74">
              <a:extLst>
                <a:ext uri="{FF2B5EF4-FFF2-40B4-BE49-F238E27FC236}">
                  <a16:creationId xmlns:a16="http://schemas.microsoft.com/office/drawing/2014/main" id="{B565CCAE-436E-4C6C-870E-2B0CC632B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" name="Line 75">
              <a:extLst>
                <a:ext uri="{FF2B5EF4-FFF2-40B4-BE49-F238E27FC236}">
                  <a16:creationId xmlns:a16="http://schemas.microsoft.com/office/drawing/2014/main" id="{FD0ADB5D-FE7E-4560-B62E-EF0D1FFDA6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Rectangle 76">
              <a:extLst>
                <a:ext uri="{FF2B5EF4-FFF2-40B4-BE49-F238E27FC236}">
                  <a16:creationId xmlns:a16="http://schemas.microsoft.com/office/drawing/2014/main" id="{D0DFE361-6E58-4755-9CD7-399F71D5B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5" name="Line 77">
              <a:extLst>
                <a:ext uri="{FF2B5EF4-FFF2-40B4-BE49-F238E27FC236}">
                  <a16:creationId xmlns:a16="http://schemas.microsoft.com/office/drawing/2014/main" id="{E6EAAF57-FEB1-49E1-AA2C-BE7771E486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78">
              <a:extLst>
                <a:ext uri="{FF2B5EF4-FFF2-40B4-BE49-F238E27FC236}">
                  <a16:creationId xmlns:a16="http://schemas.microsoft.com/office/drawing/2014/main" id="{EE69634D-5F92-4300-8BC1-D180B2B53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7" name="Line 79">
              <a:extLst>
                <a:ext uri="{FF2B5EF4-FFF2-40B4-BE49-F238E27FC236}">
                  <a16:creationId xmlns:a16="http://schemas.microsoft.com/office/drawing/2014/main" id="{88EC6DEF-3852-451A-BF7F-49BB8147F8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80">
              <a:extLst>
                <a:ext uri="{FF2B5EF4-FFF2-40B4-BE49-F238E27FC236}">
                  <a16:creationId xmlns:a16="http://schemas.microsoft.com/office/drawing/2014/main" id="{DD761342-B7D6-4C4E-AF34-38F9EF865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9" name="Line 81">
              <a:extLst>
                <a:ext uri="{FF2B5EF4-FFF2-40B4-BE49-F238E27FC236}">
                  <a16:creationId xmlns:a16="http://schemas.microsoft.com/office/drawing/2014/main" id="{4FEDAAA0-ABDB-4A30-AB89-4ADFA3B64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82">
              <a:extLst>
                <a:ext uri="{FF2B5EF4-FFF2-40B4-BE49-F238E27FC236}">
                  <a16:creationId xmlns:a16="http://schemas.microsoft.com/office/drawing/2014/main" id="{C3E5B7DF-CA10-4203-BC12-14A8A77C2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1" name="Rectangle 83">
              <a:extLst>
                <a:ext uri="{FF2B5EF4-FFF2-40B4-BE49-F238E27FC236}">
                  <a16:creationId xmlns:a16="http://schemas.microsoft.com/office/drawing/2014/main" id="{B759C1E6-52E4-4E26-A6E0-F7F7C7D65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2" name="Line 84">
              <a:extLst>
                <a:ext uri="{FF2B5EF4-FFF2-40B4-BE49-F238E27FC236}">
                  <a16:creationId xmlns:a16="http://schemas.microsoft.com/office/drawing/2014/main" id="{EFC7DDF6-0484-4082-9EC1-25AC5BED3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5">
              <a:extLst>
                <a:ext uri="{FF2B5EF4-FFF2-40B4-BE49-F238E27FC236}">
                  <a16:creationId xmlns:a16="http://schemas.microsoft.com/office/drawing/2014/main" id="{D698B8A3-32FC-47E4-8D0E-2A721B280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" name="Line 86">
              <a:extLst>
                <a:ext uri="{FF2B5EF4-FFF2-40B4-BE49-F238E27FC236}">
                  <a16:creationId xmlns:a16="http://schemas.microsoft.com/office/drawing/2014/main" id="{6AECFA50-94BC-4537-B368-179225FE48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87">
              <a:extLst>
                <a:ext uri="{FF2B5EF4-FFF2-40B4-BE49-F238E27FC236}">
                  <a16:creationId xmlns:a16="http://schemas.microsoft.com/office/drawing/2014/main" id="{06786DC1-CCAD-49CD-89D2-B21342A02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86" name="Line 88">
              <a:extLst>
                <a:ext uri="{FF2B5EF4-FFF2-40B4-BE49-F238E27FC236}">
                  <a16:creationId xmlns:a16="http://schemas.microsoft.com/office/drawing/2014/main" id="{BF052FD9-4DAF-4C6C-B7E9-6749A6DCDD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89">
              <a:extLst>
                <a:ext uri="{FF2B5EF4-FFF2-40B4-BE49-F238E27FC236}">
                  <a16:creationId xmlns:a16="http://schemas.microsoft.com/office/drawing/2014/main" id="{FF6B97C9-0AF0-4A60-8493-ED72D33D1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8" name="Line 90">
              <a:extLst>
                <a:ext uri="{FF2B5EF4-FFF2-40B4-BE49-F238E27FC236}">
                  <a16:creationId xmlns:a16="http://schemas.microsoft.com/office/drawing/2014/main" id="{7B8376CB-E655-4EC3-98C6-3500298E9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91">
              <a:extLst>
                <a:ext uri="{FF2B5EF4-FFF2-40B4-BE49-F238E27FC236}">
                  <a16:creationId xmlns:a16="http://schemas.microsoft.com/office/drawing/2014/main" id="{88BE5B0C-DBC3-44A4-B608-8AFBD9E0C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0" name="Line 92">
              <a:extLst>
                <a:ext uri="{FF2B5EF4-FFF2-40B4-BE49-F238E27FC236}">
                  <a16:creationId xmlns:a16="http://schemas.microsoft.com/office/drawing/2014/main" id="{A683B992-5E40-4FC1-AB42-87583C2DE9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93">
              <a:extLst>
                <a:ext uri="{FF2B5EF4-FFF2-40B4-BE49-F238E27FC236}">
                  <a16:creationId xmlns:a16="http://schemas.microsoft.com/office/drawing/2014/main" id="{BCB261F3-25C8-4736-B055-0FED27C9E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2" name="Line 94">
              <a:extLst>
                <a:ext uri="{FF2B5EF4-FFF2-40B4-BE49-F238E27FC236}">
                  <a16:creationId xmlns:a16="http://schemas.microsoft.com/office/drawing/2014/main" id="{E1A0916A-CA79-415E-8E5A-6CF20CD51A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95">
              <a:extLst>
                <a:ext uri="{FF2B5EF4-FFF2-40B4-BE49-F238E27FC236}">
                  <a16:creationId xmlns:a16="http://schemas.microsoft.com/office/drawing/2014/main" id="{932EDCAF-D3B8-452A-AFA7-51C8AFDC9B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4" name="Line 96">
              <a:extLst>
                <a:ext uri="{FF2B5EF4-FFF2-40B4-BE49-F238E27FC236}">
                  <a16:creationId xmlns:a16="http://schemas.microsoft.com/office/drawing/2014/main" id="{2AEA8CF0-6FDC-44F7-9B3C-66CC0D454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97">
              <a:extLst>
                <a:ext uri="{FF2B5EF4-FFF2-40B4-BE49-F238E27FC236}">
                  <a16:creationId xmlns:a16="http://schemas.microsoft.com/office/drawing/2014/main" id="{302B521C-7041-413C-ADC0-D28DAD74D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6" name="Line 98">
              <a:extLst>
                <a:ext uri="{FF2B5EF4-FFF2-40B4-BE49-F238E27FC236}">
                  <a16:creationId xmlns:a16="http://schemas.microsoft.com/office/drawing/2014/main" id="{3B455221-AC73-4575-B32D-1F172F8128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99">
              <a:extLst>
                <a:ext uri="{FF2B5EF4-FFF2-40B4-BE49-F238E27FC236}">
                  <a16:creationId xmlns:a16="http://schemas.microsoft.com/office/drawing/2014/main" id="{336C2148-78BD-4F47-81A2-34E82E40E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8" name="Line 100">
              <a:extLst>
                <a:ext uri="{FF2B5EF4-FFF2-40B4-BE49-F238E27FC236}">
                  <a16:creationId xmlns:a16="http://schemas.microsoft.com/office/drawing/2014/main" id="{05DF95BE-2AD6-49AB-A634-12ED9E80F9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01">
              <a:extLst>
                <a:ext uri="{FF2B5EF4-FFF2-40B4-BE49-F238E27FC236}">
                  <a16:creationId xmlns:a16="http://schemas.microsoft.com/office/drawing/2014/main" id="{17817F82-89CE-471E-A25D-EE50C436E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0" name="Line 102">
              <a:extLst>
                <a:ext uri="{FF2B5EF4-FFF2-40B4-BE49-F238E27FC236}">
                  <a16:creationId xmlns:a16="http://schemas.microsoft.com/office/drawing/2014/main" id="{EF674D36-21A0-4139-A19E-E4762407E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Rectangle 104">
              <a:extLst>
                <a:ext uri="{FF2B5EF4-FFF2-40B4-BE49-F238E27FC236}">
                  <a16:creationId xmlns:a16="http://schemas.microsoft.com/office/drawing/2014/main" id="{B569B772-86D1-4075-9141-E9FF182FD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02" name="Group 7">
            <a:extLst>
              <a:ext uri="{FF2B5EF4-FFF2-40B4-BE49-F238E27FC236}">
                <a16:creationId xmlns:a16="http://schemas.microsoft.com/office/drawing/2014/main" id="{94E9D8DD-16AE-46B7-B98C-4A8932CD87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11934" y="770874"/>
            <a:ext cx="2800564" cy="2998788"/>
            <a:chOff x="256" y="1240"/>
            <a:chExt cx="2552" cy="2916"/>
          </a:xfrm>
        </p:grpSpPr>
        <p:sp>
          <p:nvSpPr>
            <p:cNvPr id="103" name="AutoShape 6">
              <a:extLst>
                <a:ext uri="{FF2B5EF4-FFF2-40B4-BE49-F238E27FC236}">
                  <a16:creationId xmlns:a16="http://schemas.microsoft.com/office/drawing/2014/main" id="{C716083D-23C0-4809-B22D-696DBE0F6D1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Rectangle 8">
              <a:extLst>
                <a:ext uri="{FF2B5EF4-FFF2-40B4-BE49-F238E27FC236}">
                  <a16:creationId xmlns:a16="http://schemas.microsoft.com/office/drawing/2014/main" id="{8AB114A4-968A-4C38-A866-9DCA99737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05" name="Line 9">
              <a:extLst>
                <a:ext uri="{FF2B5EF4-FFF2-40B4-BE49-F238E27FC236}">
                  <a16:creationId xmlns:a16="http://schemas.microsoft.com/office/drawing/2014/main" id="{D493D417-C57F-4F21-BEA9-9E01322B3D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10">
              <a:extLst>
                <a:ext uri="{FF2B5EF4-FFF2-40B4-BE49-F238E27FC236}">
                  <a16:creationId xmlns:a16="http://schemas.microsoft.com/office/drawing/2014/main" id="{062D244C-216F-40B1-B6C6-316431F3B3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11">
              <a:extLst>
                <a:ext uri="{FF2B5EF4-FFF2-40B4-BE49-F238E27FC236}">
                  <a16:creationId xmlns:a16="http://schemas.microsoft.com/office/drawing/2014/main" id="{8354B6C4-D179-4330-99E0-CCA5BF91E4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12">
              <a:extLst>
                <a:ext uri="{FF2B5EF4-FFF2-40B4-BE49-F238E27FC236}">
                  <a16:creationId xmlns:a16="http://schemas.microsoft.com/office/drawing/2014/main" id="{D273D574-3A91-4A94-955A-5FD0BEF0E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13">
              <a:extLst>
                <a:ext uri="{FF2B5EF4-FFF2-40B4-BE49-F238E27FC236}">
                  <a16:creationId xmlns:a16="http://schemas.microsoft.com/office/drawing/2014/main" id="{DD3B24B2-E67A-4A6A-9A2F-F6D42CB35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14">
              <a:extLst>
                <a:ext uri="{FF2B5EF4-FFF2-40B4-BE49-F238E27FC236}">
                  <a16:creationId xmlns:a16="http://schemas.microsoft.com/office/drawing/2014/main" id="{0E1429FA-EC96-4C9B-9D03-3779A7D5DC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15">
              <a:extLst>
                <a:ext uri="{FF2B5EF4-FFF2-40B4-BE49-F238E27FC236}">
                  <a16:creationId xmlns:a16="http://schemas.microsoft.com/office/drawing/2014/main" id="{63F13412-4B2F-45BB-B82E-0CA012015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16">
              <a:extLst>
                <a:ext uri="{FF2B5EF4-FFF2-40B4-BE49-F238E27FC236}">
                  <a16:creationId xmlns:a16="http://schemas.microsoft.com/office/drawing/2014/main" id="{F019ADC1-0A25-4717-9316-C8969D2E6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17">
              <a:extLst>
                <a:ext uri="{FF2B5EF4-FFF2-40B4-BE49-F238E27FC236}">
                  <a16:creationId xmlns:a16="http://schemas.microsoft.com/office/drawing/2014/main" id="{02C5E1E3-9723-4EEA-805A-0626F5BD61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18">
              <a:extLst>
                <a:ext uri="{FF2B5EF4-FFF2-40B4-BE49-F238E27FC236}">
                  <a16:creationId xmlns:a16="http://schemas.microsoft.com/office/drawing/2014/main" id="{AEED1886-2A8A-4AC0-BBA2-4FB2AF577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9">
              <a:extLst>
                <a:ext uri="{FF2B5EF4-FFF2-40B4-BE49-F238E27FC236}">
                  <a16:creationId xmlns:a16="http://schemas.microsoft.com/office/drawing/2014/main" id="{D221B8BF-A87F-4505-90DC-F8B1537E9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20">
              <a:extLst>
                <a:ext uri="{FF2B5EF4-FFF2-40B4-BE49-F238E27FC236}">
                  <a16:creationId xmlns:a16="http://schemas.microsoft.com/office/drawing/2014/main" id="{525B7DC0-ADB0-4FE4-8DB9-ECF6FBCEE2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21">
              <a:extLst>
                <a:ext uri="{FF2B5EF4-FFF2-40B4-BE49-F238E27FC236}">
                  <a16:creationId xmlns:a16="http://schemas.microsoft.com/office/drawing/2014/main" id="{70153F26-5080-45DB-A949-FDF309992D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22">
              <a:extLst>
                <a:ext uri="{FF2B5EF4-FFF2-40B4-BE49-F238E27FC236}">
                  <a16:creationId xmlns:a16="http://schemas.microsoft.com/office/drawing/2014/main" id="{06270AA8-936A-4C31-94FA-B9A267FBD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3">
              <a:extLst>
                <a:ext uri="{FF2B5EF4-FFF2-40B4-BE49-F238E27FC236}">
                  <a16:creationId xmlns:a16="http://schemas.microsoft.com/office/drawing/2014/main" id="{C2DA614B-22C1-40F3-800B-1D1498B8CE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4">
              <a:extLst>
                <a:ext uri="{FF2B5EF4-FFF2-40B4-BE49-F238E27FC236}">
                  <a16:creationId xmlns:a16="http://schemas.microsoft.com/office/drawing/2014/main" id="{F9EA61AB-5282-4BEB-B2DB-5510BC48FD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5">
              <a:extLst>
                <a:ext uri="{FF2B5EF4-FFF2-40B4-BE49-F238E27FC236}">
                  <a16:creationId xmlns:a16="http://schemas.microsoft.com/office/drawing/2014/main" id="{96BBD396-B074-46F7-A798-34D3913A6B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6">
              <a:extLst>
                <a:ext uri="{FF2B5EF4-FFF2-40B4-BE49-F238E27FC236}">
                  <a16:creationId xmlns:a16="http://schemas.microsoft.com/office/drawing/2014/main" id="{4AE5C721-DE42-41BD-80E7-074AD9DEE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7">
              <a:extLst>
                <a:ext uri="{FF2B5EF4-FFF2-40B4-BE49-F238E27FC236}">
                  <a16:creationId xmlns:a16="http://schemas.microsoft.com/office/drawing/2014/main" id="{2C3943D3-7B29-4406-AE2D-8A9114E78B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8">
              <a:extLst>
                <a:ext uri="{FF2B5EF4-FFF2-40B4-BE49-F238E27FC236}">
                  <a16:creationId xmlns:a16="http://schemas.microsoft.com/office/drawing/2014/main" id="{BD08F4C9-2B76-492A-A8F9-D57D70C427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9">
              <a:extLst>
                <a:ext uri="{FF2B5EF4-FFF2-40B4-BE49-F238E27FC236}">
                  <a16:creationId xmlns:a16="http://schemas.microsoft.com/office/drawing/2014/main" id="{546BFC35-7BCB-4631-853C-35392864B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30">
              <a:extLst>
                <a:ext uri="{FF2B5EF4-FFF2-40B4-BE49-F238E27FC236}">
                  <a16:creationId xmlns:a16="http://schemas.microsoft.com/office/drawing/2014/main" id="{A1EC7584-012A-4137-9293-7FD23BED3F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31">
              <a:extLst>
                <a:ext uri="{FF2B5EF4-FFF2-40B4-BE49-F238E27FC236}">
                  <a16:creationId xmlns:a16="http://schemas.microsoft.com/office/drawing/2014/main" id="{C3BE0475-0B27-4C13-BE6B-5496013CE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32">
              <a:extLst>
                <a:ext uri="{FF2B5EF4-FFF2-40B4-BE49-F238E27FC236}">
                  <a16:creationId xmlns:a16="http://schemas.microsoft.com/office/drawing/2014/main" id="{BCDA4C63-35B8-45FD-BC9B-10B8A5FBB9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33">
              <a:extLst>
                <a:ext uri="{FF2B5EF4-FFF2-40B4-BE49-F238E27FC236}">
                  <a16:creationId xmlns:a16="http://schemas.microsoft.com/office/drawing/2014/main" id="{90DACCD1-6AD8-4DFD-9C6D-8854CADAA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34">
              <a:extLst>
                <a:ext uri="{FF2B5EF4-FFF2-40B4-BE49-F238E27FC236}">
                  <a16:creationId xmlns:a16="http://schemas.microsoft.com/office/drawing/2014/main" id="{5BB63846-32D4-4C15-9356-2D1A67393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35">
              <a:extLst>
                <a:ext uri="{FF2B5EF4-FFF2-40B4-BE49-F238E27FC236}">
                  <a16:creationId xmlns:a16="http://schemas.microsoft.com/office/drawing/2014/main" id="{4CD46DAF-668A-4453-AE8F-A4679380C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36">
              <a:extLst>
                <a:ext uri="{FF2B5EF4-FFF2-40B4-BE49-F238E27FC236}">
                  <a16:creationId xmlns:a16="http://schemas.microsoft.com/office/drawing/2014/main" id="{594B943B-6B30-4EAD-BC22-CEFD1642C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37">
              <a:extLst>
                <a:ext uri="{FF2B5EF4-FFF2-40B4-BE49-F238E27FC236}">
                  <a16:creationId xmlns:a16="http://schemas.microsoft.com/office/drawing/2014/main" id="{6310614A-E5FD-48C9-9E55-707C053406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38">
              <a:extLst>
                <a:ext uri="{FF2B5EF4-FFF2-40B4-BE49-F238E27FC236}">
                  <a16:creationId xmlns:a16="http://schemas.microsoft.com/office/drawing/2014/main" id="{8565DFB7-C42C-4428-AC75-1418ED86C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9">
              <a:extLst>
                <a:ext uri="{FF2B5EF4-FFF2-40B4-BE49-F238E27FC236}">
                  <a16:creationId xmlns:a16="http://schemas.microsoft.com/office/drawing/2014/main" id="{2274A33D-772B-48DA-AE1B-4923AC58E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40">
              <a:extLst>
                <a:ext uri="{FF2B5EF4-FFF2-40B4-BE49-F238E27FC236}">
                  <a16:creationId xmlns:a16="http://schemas.microsoft.com/office/drawing/2014/main" id="{2DC1A391-AF46-4A9E-8402-E00916A1B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41">
              <a:extLst>
                <a:ext uri="{FF2B5EF4-FFF2-40B4-BE49-F238E27FC236}">
                  <a16:creationId xmlns:a16="http://schemas.microsoft.com/office/drawing/2014/main" id="{A08E2FE7-69CC-4D9E-9167-E1A4132E52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42">
              <a:extLst>
                <a:ext uri="{FF2B5EF4-FFF2-40B4-BE49-F238E27FC236}">
                  <a16:creationId xmlns:a16="http://schemas.microsoft.com/office/drawing/2014/main" id="{534E285F-4E75-4142-B1CC-3510C89CE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43">
              <a:extLst>
                <a:ext uri="{FF2B5EF4-FFF2-40B4-BE49-F238E27FC236}">
                  <a16:creationId xmlns:a16="http://schemas.microsoft.com/office/drawing/2014/main" id="{81324771-33A5-4260-9314-175A7A928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44">
              <a:extLst>
                <a:ext uri="{FF2B5EF4-FFF2-40B4-BE49-F238E27FC236}">
                  <a16:creationId xmlns:a16="http://schemas.microsoft.com/office/drawing/2014/main" id="{B9699F1A-35BE-4B5A-92F0-8B1843F8F6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45">
              <a:extLst>
                <a:ext uri="{FF2B5EF4-FFF2-40B4-BE49-F238E27FC236}">
                  <a16:creationId xmlns:a16="http://schemas.microsoft.com/office/drawing/2014/main" id="{EFDD47F0-3212-4AB0-A336-D55A85E96D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46">
              <a:extLst>
                <a:ext uri="{FF2B5EF4-FFF2-40B4-BE49-F238E27FC236}">
                  <a16:creationId xmlns:a16="http://schemas.microsoft.com/office/drawing/2014/main" id="{91DA1872-0006-4580-8F88-439A98309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47">
              <a:extLst>
                <a:ext uri="{FF2B5EF4-FFF2-40B4-BE49-F238E27FC236}">
                  <a16:creationId xmlns:a16="http://schemas.microsoft.com/office/drawing/2014/main" id="{5AB0C763-9927-4667-B72C-F75633BE8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48">
              <a:extLst>
                <a:ext uri="{FF2B5EF4-FFF2-40B4-BE49-F238E27FC236}">
                  <a16:creationId xmlns:a16="http://schemas.microsoft.com/office/drawing/2014/main" id="{6F710A8E-DBD3-4B5A-B106-1562E91E02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9">
              <a:extLst>
                <a:ext uri="{FF2B5EF4-FFF2-40B4-BE49-F238E27FC236}">
                  <a16:creationId xmlns:a16="http://schemas.microsoft.com/office/drawing/2014/main" id="{C3E65B7F-F4F9-4E02-9329-EC3B96A8D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50">
              <a:extLst>
                <a:ext uri="{FF2B5EF4-FFF2-40B4-BE49-F238E27FC236}">
                  <a16:creationId xmlns:a16="http://schemas.microsoft.com/office/drawing/2014/main" id="{0D7F7594-9A7A-4CA9-9730-D3058CE43F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51">
              <a:extLst>
                <a:ext uri="{FF2B5EF4-FFF2-40B4-BE49-F238E27FC236}">
                  <a16:creationId xmlns:a16="http://schemas.microsoft.com/office/drawing/2014/main" id="{153ED798-29F6-4C74-ABFA-1BD970142B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52">
              <a:extLst>
                <a:ext uri="{FF2B5EF4-FFF2-40B4-BE49-F238E27FC236}">
                  <a16:creationId xmlns:a16="http://schemas.microsoft.com/office/drawing/2014/main" id="{9F42A5CD-18CB-4126-8974-DABC08D3E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Rectangle 53">
              <a:extLst>
                <a:ext uri="{FF2B5EF4-FFF2-40B4-BE49-F238E27FC236}">
                  <a16:creationId xmlns:a16="http://schemas.microsoft.com/office/drawing/2014/main" id="{DA089AE0-3CBA-46F5-AA97-54B8A6765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50" name="Freeform 54">
              <a:extLst>
                <a:ext uri="{FF2B5EF4-FFF2-40B4-BE49-F238E27FC236}">
                  <a16:creationId xmlns:a16="http://schemas.microsoft.com/office/drawing/2014/main" id="{EB6D7883-EA5A-4D28-B821-55DD416A22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55">
              <a:extLst>
                <a:ext uri="{FF2B5EF4-FFF2-40B4-BE49-F238E27FC236}">
                  <a16:creationId xmlns:a16="http://schemas.microsoft.com/office/drawing/2014/main" id="{AB2BD8AF-643C-4BA6-B7BC-99C8759AE4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56">
              <a:extLst>
                <a:ext uri="{FF2B5EF4-FFF2-40B4-BE49-F238E27FC236}">
                  <a16:creationId xmlns:a16="http://schemas.microsoft.com/office/drawing/2014/main" id="{157B641D-665A-4E91-B8FF-1D6E4E3119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57">
              <a:extLst>
                <a:ext uri="{FF2B5EF4-FFF2-40B4-BE49-F238E27FC236}">
                  <a16:creationId xmlns:a16="http://schemas.microsoft.com/office/drawing/2014/main" id="{F466885F-DFA6-49D6-B1EA-E8824C0BA8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58">
              <a:extLst>
                <a:ext uri="{FF2B5EF4-FFF2-40B4-BE49-F238E27FC236}">
                  <a16:creationId xmlns:a16="http://schemas.microsoft.com/office/drawing/2014/main" id="{8B9EE2A5-0386-428B-8ECB-430B255D54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Rectangle 59">
              <a:extLst>
                <a:ext uri="{FF2B5EF4-FFF2-40B4-BE49-F238E27FC236}">
                  <a16:creationId xmlns:a16="http://schemas.microsoft.com/office/drawing/2014/main" id="{EF65FF67-5C99-4B4C-AC07-57598D7F3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56" name="Freeform 60">
              <a:extLst>
                <a:ext uri="{FF2B5EF4-FFF2-40B4-BE49-F238E27FC236}">
                  <a16:creationId xmlns:a16="http://schemas.microsoft.com/office/drawing/2014/main" id="{9DAE2863-42A0-469B-A943-31EB5A707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Rectangle 61">
              <a:extLst>
                <a:ext uri="{FF2B5EF4-FFF2-40B4-BE49-F238E27FC236}">
                  <a16:creationId xmlns:a16="http://schemas.microsoft.com/office/drawing/2014/main" id="{735CD980-9D8B-4593-83E1-5E22EE406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58" name="Line 62">
              <a:extLst>
                <a:ext uri="{FF2B5EF4-FFF2-40B4-BE49-F238E27FC236}">
                  <a16:creationId xmlns:a16="http://schemas.microsoft.com/office/drawing/2014/main" id="{6B4FC691-FDD8-4F3C-BB03-580B43F467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Rectangle 63">
              <a:extLst>
                <a:ext uri="{FF2B5EF4-FFF2-40B4-BE49-F238E27FC236}">
                  <a16:creationId xmlns:a16="http://schemas.microsoft.com/office/drawing/2014/main" id="{F84E97AC-026A-4C1A-95FC-5EDB273D3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60" name="Line 64">
              <a:extLst>
                <a:ext uri="{FF2B5EF4-FFF2-40B4-BE49-F238E27FC236}">
                  <a16:creationId xmlns:a16="http://schemas.microsoft.com/office/drawing/2014/main" id="{4BCCA9CE-95FF-4017-B530-22CFF9F20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65">
              <a:extLst>
                <a:ext uri="{FF2B5EF4-FFF2-40B4-BE49-F238E27FC236}">
                  <a16:creationId xmlns:a16="http://schemas.microsoft.com/office/drawing/2014/main" id="{B478FCE1-67B9-4298-8F7F-0F685A73B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2" name="Line 66">
              <a:extLst>
                <a:ext uri="{FF2B5EF4-FFF2-40B4-BE49-F238E27FC236}">
                  <a16:creationId xmlns:a16="http://schemas.microsoft.com/office/drawing/2014/main" id="{250872B9-A8C3-47DF-B81F-D5AF52CA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Rectangle 67">
              <a:extLst>
                <a:ext uri="{FF2B5EF4-FFF2-40B4-BE49-F238E27FC236}">
                  <a16:creationId xmlns:a16="http://schemas.microsoft.com/office/drawing/2014/main" id="{C9DCF8A3-9CF7-4812-99A5-A9C739ACB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64" name="Line 68">
              <a:extLst>
                <a:ext uri="{FF2B5EF4-FFF2-40B4-BE49-F238E27FC236}">
                  <a16:creationId xmlns:a16="http://schemas.microsoft.com/office/drawing/2014/main" id="{0A73227D-0458-4207-ADBF-5CFE222CB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Rectangle 69">
              <a:extLst>
                <a:ext uri="{FF2B5EF4-FFF2-40B4-BE49-F238E27FC236}">
                  <a16:creationId xmlns:a16="http://schemas.microsoft.com/office/drawing/2014/main" id="{BCC72369-91CB-4B46-AC52-4B61A4A14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6" name="Line 70">
              <a:extLst>
                <a:ext uri="{FF2B5EF4-FFF2-40B4-BE49-F238E27FC236}">
                  <a16:creationId xmlns:a16="http://schemas.microsoft.com/office/drawing/2014/main" id="{CDA0A87A-CB1A-47D8-94D7-5B942B2A9D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71">
              <a:extLst>
                <a:ext uri="{FF2B5EF4-FFF2-40B4-BE49-F238E27FC236}">
                  <a16:creationId xmlns:a16="http://schemas.microsoft.com/office/drawing/2014/main" id="{ADDA2FE5-EE3E-4CDF-9F0A-FFE337B11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68" name="Rectangle 72">
              <a:extLst>
                <a:ext uri="{FF2B5EF4-FFF2-40B4-BE49-F238E27FC236}">
                  <a16:creationId xmlns:a16="http://schemas.microsoft.com/office/drawing/2014/main" id="{4CE940BF-D012-4276-AAA7-6F3250568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9" name="Line 73">
              <a:extLst>
                <a:ext uri="{FF2B5EF4-FFF2-40B4-BE49-F238E27FC236}">
                  <a16:creationId xmlns:a16="http://schemas.microsoft.com/office/drawing/2014/main" id="{594D4E1D-8452-4B79-89B8-76990A69DA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74">
              <a:extLst>
                <a:ext uri="{FF2B5EF4-FFF2-40B4-BE49-F238E27FC236}">
                  <a16:creationId xmlns:a16="http://schemas.microsoft.com/office/drawing/2014/main" id="{95A1733E-801D-44B4-B0A5-0347DA508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1" name="Line 75">
              <a:extLst>
                <a:ext uri="{FF2B5EF4-FFF2-40B4-BE49-F238E27FC236}">
                  <a16:creationId xmlns:a16="http://schemas.microsoft.com/office/drawing/2014/main" id="{E0C6CA12-5CD0-4F70-BB23-261ABA44AE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76">
              <a:extLst>
                <a:ext uri="{FF2B5EF4-FFF2-40B4-BE49-F238E27FC236}">
                  <a16:creationId xmlns:a16="http://schemas.microsoft.com/office/drawing/2014/main" id="{C0828FD5-3877-4AC4-B4FB-A59237F3C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3" name="Line 77">
              <a:extLst>
                <a:ext uri="{FF2B5EF4-FFF2-40B4-BE49-F238E27FC236}">
                  <a16:creationId xmlns:a16="http://schemas.microsoft.com/office/drawing/2014/main" id="{C880DE01-3B0C-4670-BFC5-E2D06689E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78">
              <a:extLst>
                <a:ext uri="{FF2B5EF4-FFF2-40B4-BE49-F238E27FC236}">
                  <a16:creationId xmlns:a16="http://schemas.microsoft.com/office/drawing/2014/main" id="{783740C7-2F17-454F-A106-F86E781E9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" name="Line 79">
              <a:extLst>
                <a:ext uri="{FF2B5EF4-FFF2-40B4-BE49-F238E27FC236}">
                  <a16:creationId xmlns:a16="http://schemas.microsoft.com/office/drawing/2014/main" id="{D4F98DA9-4EE8-4BF5-B131-CBC210BECA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80">
              <a:extLst>
                <a:ext uri="{FF2B5EF4-FFF2-40B4-BE49-F238E27FC236}">
                  <a16:creationId xmlns:a16="http://schemas.microsoft.com/office/drawing/2014/main" id="{33B52521-998D-48D5-B7F5-6048AD407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7" name="Line 81">
              <a:extLst>
                <a:ext uri="{FF2B5EF4-FFF2-40B4-BE49-F238E27FC236}">
                  <a16:creationId xmlns:a16="http://schemas.microsoft.com/office/drawing/2014/main" id="{F5C15D1C-2335-47EA-88B2-E9396190D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82">
              <a:extLst>
                <a:ext uri="{FF2B5EF4-FFF2-40B4-BE49-F238E27FC236}">
                  <a16:creationId xmlns:a16="http://schemas.microsoft.com/office/drawing/2014/main" id="{7AA612F4-9952-474D-8A9B-6C17228E6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9" name="Rectangle 83">
              <a:extLst>
                <a:ext uri="{FF2B5EF4-FFF2-40B4-BE49-F238E27FC236}">
                  <a16:creationId xmlns:a16="http://schemas.microsoft.com/office/drawing/2014/main" id="{B34B471E-45D0-4391-B113-E8C6FC2CC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0" name="Line 84">
              <a:extLst>
                <a:ext uri="{FF2B5EF4-FFF2-40B4-BE49-F238E27FC236}">
                  <a16:creationId xmlns:a16="http://schemas.microsoft.com/office/drawing/2014/main" id="{7524B18B-9D49-40F3-A8E5-E11FF32F2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Rectangle 85">
              <a:extLst>
                <a:ext uri="{FF2B5EF4-FFF2-40B4-BE49-F238E27FC236}">
                  <a16:creationId xmlns:a16="http://schemas.microsoft.com/office/drawing/2014/main" id="{EC1E3A0C-14C4-4561-8CFD-70CAA7998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2" name="Line 86">
              <a:extLst>
                <a:ext uri="{FF2B5EF4-FFF2-40B4-BE49-F238E27FC236}">
                  <a16:creationId xmlns:a16="http://schemas.microsoft.com/office/drawing/2014/main" id="{41140749-EC5B-4E2B-9BE0-44C40457F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Rectangle 87">
              <a:extLst>
                <a:ext uri="{FF2B5EF4-FFF2-40B4-BE49-F238E27FC236}">
                  <a16:creationId xmlns:a16="http://schemas.microsoft.com/office/drawing/2014/main" id="{ABF984F2-AE17-4B88-9BDF-9C9B57EBF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4" name="Line 88">
              <a:extLst>
                <a:ext uri="{FF2B5EF4-FFF2-40B4-BE49-F238E27FC236}">
                  <a16:creationId xmlns:a16="http://schemas.microsoft.com/office/drawing/2014/main" id="{146E8883-5AD1-4267-91DA-98652706C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Rectangle 89">
              <a:extLst>
                <a:ext uri="{FF2B5EF4-FFF2-40B4-BE49-F238E27FC236}">
                  <a16:creationId xmlns:a16="http://schemas.microsoft.com/office/drawing/2014/main" id="{5A2AEF87-3756-4955-BAD9-ED187AC85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6" name="Line 90">
              <a:extLst>
                <a:ext uri="{FF2B5EF4-FFF2-40B4-BE49-F238E27FC236}">
                  <a16:creationId xmlns:a16="http://schemas.microsoft.com/office/drawing/2014/main" id="{E1360457-3AFC-4CF2-97D7-4EBCF063FE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Rectangle 91">
              <a:extLst>
                <a:ext uri="{FF2B5EF4-FFF2-40B4-BE49-F238E27FC236}">
                  <a16:creationId xmlns:a16="http://schemas.microsoft.com/office/drawing/2014/main" id="{A9410497-2FF6-448D-A1BD-0290F0C46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8" name="Line 92">
              <a:extLst>
                <a:ext uri="{FF2B5EF4-FFF2-40B4-BE49-F238E27FC236}">
                  <a16:creationId xmlns:a16="http://schemas.microsoft.com/office/drawing/2014/main" id="{B61B75FE-C286-4F6F-BA17-0C5696BAC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93">
              <a:extLst>
                <a:ext uri="{FF2B5EF4-FFF2-40B4-BE49-F238E27FC236}">
                  <a16:creationId xmlns:a16="http://schemas.microsoft.com/office/drawing/2014/main" id="{1C5B551F-F236-4D9D-A97C-1BE08F709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90" name="Line 94">
              <a:extLst>
                <a:ext uri="{FF2B5EF4-FFF2-40B4-BE49-F238E27FC236}">
                  <a16:creationId xmlns:a16="http://schemas.microsoft.com/office/drawing/2014/main" id="{7F2E051E-3351-475A-9805-55BCF9EBC2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95">
              <a:extLst>
                <a:ext uri="{FF2B5EF4-FFF2-40B4-BE49-F238E27FC236}">
                  <a16:creationId xmlns:a16="http://schemas.microsoft.com/office/drawing/2014/main" id="{FC33B7A1-AC92-433A-91CF-C9A3BBB82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92" name="Line 96">
              <a:extLst>
                <a:ext uri="{FF2B5EF4-FFF2-40B4-BE49-F238E27FC236}">
                  <a16:creationId xmlns:a16="http://schemas.microsoft.com/office/drawing/2014/main" id="{19E0B782-7C34-4B61-8A06-44D151537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97">
              <a:extLst>
                <a:ext uri="{FF2B5EF4-FFF2-40B4-BE49-F238E27FC236}">
                  <a16:creationId xmlns:a16="http://schemas.microsoft.com/office/drawing/2014/main" id="{EA5110CB-7539-471B-A633-3D691E3C4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94" name="Line 98">
              <a:extLst>
                <a:ext uri="{FF2B5EF4-FFF2-40B4-BE49-F238E27FC236}">
                  <a16:creationId xmlns:a16="http://schemas.microsoft.com/office/drawing/2014/main" id="{8EAB7C06-E8F1-48CC-BC90-394FA508A3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99">
              <a:extLst>
                <a:ext uri="{FF2B5EF4-FFF2-40B4-BE49-F238E27FC236}">
                  <a16:creationId xmlns:a16="http://schemas.microsoft.com/office/drawing/2014/main" id="{AA6E2DCD-F56F-4D62-9C18-75014493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6" name="Line 100">
              <a:extLst>
                <a:ext uri="{FF2B5EF4-FFF2-40B4-BE49-F238E27FC236}">
                  <a16:creationId xmlns:a16="http://schemas.microsoft.com/office/drawing/2014/main" id="{D8D7612B-FEF5-4EFA-A7AB-EBF5F3D0A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Rectangle 101">
              <a:extLst>
                <a:ext uri="{FF2B5EF4-FFF2-40B4-BE49-F238E27FC236}">
                  <a16:creationId xmlns:a16="http://schemas.microsoft.com/office/drawing/2014/main" id="{30B141F3-7984-44C3-9545-E2881C8E9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8" name="Line 102">
              <a:extLst>
                <a:ext uri="{FF2B5EF4-FFF2-40B4-BE49-F238E27FC236}">
                  <a16:creationId xmlns:a16="http://schemas.microsoft.com/office/drawing/2014/main" id="{1DFB1579-6DC5-4045-AC37-00265E7AD3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Rectangle 104">
              <a:extLst>
                <a:ext uri="{FF2B5EF4-FFF2-40B4-BE49-F238E27FC236}">
                  <a16:creationId xmlns:a16="http://schemas.microsoft.com/office/drawing/2014/main" id="{39AB80BD-9534-4A7D-B499-DC7D05DD9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94FE76E1-A6DF-4900-9F68-AA3B30793F00}"/>
              </a:ext>
            </a:extLst>
          </p:cNvPr>
          <p:cNvGrpSpPr/>
          <p:nvPr/>
        </p:nvGrpSpPr>
        <p:grpSpPr>
          <a:xfrm>
            <a:off x="546396" y="1521019"/>
            <a:ext cx="1848020" cy="1240240"/>
            <a:chOff x="1092953" y="1517486"/>
            <a:chExt cx="1848020" cy="1240240"/>
          </a:xfrm>
        </p:grpSpPr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3A4E5092-F94D-4513-AE1F-4F28E96F033D}"/>
                </a:ext>
              </a:extLst>
            </p:cNvPr>
            <p:cNvCxnSpPr/>
            <p:nvPr/>
          </p:nvCxnSpPr>
          <p:spPr>
            <a:xfrm flipV="1">
              <a:off x="1333573" y="1517486"/>
              <a:ext cx="922913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7AA13D90-9789-45C4-8694-9350A050A4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2953" y="1523656"/>
              <a:ext cx="256791" cy="12340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E623B6E9-BB71-4802-9915-4DA4C5E3C24E}"/>
                </a:ext>
              </a:extLst>
            </p:cNvPr>
            <p:cNvCxnSpPr>
              <a:cxnSpLocks/>
            </p:cNvCxnSpPr>
            <p:nvPr/>
          </p:nvCxnSpPr>
          <p:spPr>
            <a:xfrm>
              <a:off x="2247416" y="1518000"/>
              <a:ext cx="693557" cy="50596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3A93CBCB-FB6E-426B-810B-0724C12C541D}"/>
              </a:ext>
            </a:extLst>
          </p:cNvPr>
          <p:cNvGrpSpPr/>
          <p:nvPr/>
        </p:nvGrpSpPr>
        <p:grpSpPr>
          <a:xfrm>
            <a:off x="4076001" y="2517082"/>
            <a:ext cx="1848020" cy="1240240"/>
            <a:chOff x="1092953" y="1517486"/>
            <a:chExt cx="1848020" cy="1240240"/>
          </a:xfrm>
        </p:grpSpPr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083C0BDE-6AA4-441A-BFCE-5D650CF7BDFC}"/>
                </a:ext>
              </a:extLst>
            </p:cNvPr>
            <p:cNvCxnSpPr/>
            <p:nvPr/>
          </p:nvCxnSpPr>
          <p:spPr>
            <a:xfrm flipV="1">
              <a:off x="1333573" y="1517486"/>
              <a:ext cx="922913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7B6AB4A-B7FB-4F6D-B5F2-F10BD64907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2953" y="1523656"/>
              <a:ext cx="256791" cy="12340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CAB8E1BE-EF1F-4233-B885-E8225082E7F6}"/>
                </a:ext>
              </a:extLst>
            </p:cNvPr>
            <p:cNvCxnSpPr>
              <a:cxnSpLocks/>
            </p:cNvCxnSpPr>
            <p:nvPr/>
          </p:nvCxnSpPr>
          <p:spPr>
            <a:xfrm>
              <a:off x="2247416" y="1518000"/>
              <a:ext cx="693557" cy="50596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3" name="Object 212">
            <a:extLst>
              <a:ext uri="{FF2B5EF4-FFF2-40B4-BE49-F238E27FC236}">
                <a16:creationId xmlns:a16="http://schemas.microsoft.com/office/drawing/2014/main" id="{3F487965-9E34-46F8-9130-3D43AD694E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346155"/>
              </p:ext>
            </p:extLst>
          </p:nvPr>
        </p:nvGraphicFramePr>
        <p:xfrm>
          <a:off x="1364403" y="1150578"/>
          <a:ext cx="789420" cy="3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480" imgH="253800" progId="Equation.DSMT4">
                  <p:embed/>
                </p:oleObj>
              </mc:Choice>
              <mc:Fallback>
                <p:oleObj name="Equation" r:id="rId2" imgW="609480" imgH="253800" progId="Equation.DSMT4">
                  <p:embed/>
                  <p:pic>
                    <p:nvPicPr>
                      <p:cNvPr id="213" name="Object 212">
                        <a:extLst>
                          <a:ext uri="{FF2B5EF4-FFF2-40B4-BE49-F238E27FC236}">
                            <a16:creationId xmlns:a16="http://schemas.microsoft.com/office/drawing/2014/main" id="{3F487965-9E34-46F8-9130-3D43AD694E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64403" y="1150578"/>
                        <a:ext cx="789420" cy="328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" name="Object 213">
            <a:extLst>
              <a:ext uri="{FF2B5EF4-FFF2-40B4-BE49-F238E27FC236}">
                <a16:creationId xmlns:a16="http://schemas.microsoft.com/office/drawing/2014/main" id="{64508D7D-E01C-4856-93BE-2F18BB375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892649"/>
              </p:ext>
            </p:extLst>
          </p:nvPr>
        </p:nvGraphicFramePr>
        <p:xfrm>
          <a:off x="4379187" y="1882109"/>
          <a:ext cx="737250" cy="356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203040" progId="Equation.DSMT4">
                  <p:embed/>
                </p:oleObj>
              </mc:Choice>
              <mc:Fallback>
                <p:oleObj name="Equation" r:id="rId4" imgW="419040" imgH="203040" progId="Equation.DSMT4">
                  <p:embed/>
                  <p:pic>
                    <p:nvPicPr>
                      <p:cNvPr id="214" name="Object 213">
                        <a:extLst>
                          <a:ext uri="{FF2B5EF4-FFF2-40B4-BE49-F238E27FC236}">
                            <a16:creationId xmlns:a16="http://schemas.microsoft.com/office/drawing/2014/main" id="{64508D7D-E01C-4856-93BE-2F18BB375E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79187" y="1882109"/>
                        <a:ext cx="737250" cy="3567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" name="Group 7">
            <a:extLst>
              <a:ext uri="{FF2B5EF4-FFF2-40B4-BE49-F238E27FC236}">
                <a16:creationId xmlns:a16="http://schemas.microsoft.com/office/drawing/2014/main" id="{00FE0F4A-B166-4CB0-B572-8EE573C802A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94488" y="801121"/>
            <a:ext cx="2800564" cy="2998788"/>
            <a:chOff x="256" y="1240"/>
            <a:chExt cx="2552" cy="2916"/>
          </a:xfrm>
        </p:grpSpPr>
        <p:sp>
          <p:nvSpPr>
            <p:cNvPr id="216" name="AutoShape 6">
              <a:extLst>
                <a:ext uri="{FF2B5EF4-FFF2-40B4-BE49-F238E27FC236}">
                  <a16:creationId xmlns:a16="http://schemas.microsoft.com/office/drawing/2014/main" id="{F64E35B5-09DD-4D0C-B5D4-D50AE0003FD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Rectangle 8">
              <a:extLst>
                <a:ext uri="{FF2B5EF4-FFF2-40B4-BE49-F238E27FC236}">
                  <a16:creationId xmlns:a16="http://schemas.microsoft.com/office/drawing/2014/main" id="{9D0E7656-983A-4723-8299-C5F32BEFC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8" name="Line 9">
              <a:extLst>
                <a:ext uri="{FF2B5EF4-FFF2-40B4-BE49-F238E27FC236}">
                  <a16:creationId xmlns:a16="http://schemas.microsoft.com/office/drawing/2014/main" id="{BA965600-1520-4A74-8C19-3BF8353298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10">
              <a:extLst>
                <a:ext uri="{FF2B5EF4-FFF2-40B4-BE49-F238E27FC236}">
                  <a16:creationId xmlns:a16="http://schemas.microsoft.com/office/drawing/2014/main" id="{56DB062C-149F-4405-BFE5-7788A999C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11">
              <a:extLst>
                <a:ext uri="{FF2B5EF4-FFF2-40B4-BE49-F238E27FC236}">
                  <a16:creationId xmlns:a16="http://schemas.microsoft.com/office/drawing/2014/main" id="{B300A956-878F-417A-9FAB-E90AF666C4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12">
              <a:extLst>
                <a:ext uri="{FF2B5EF4-FFF2-40B4-BE49-F238E27FC236}">
                  <a16:creationId xmlns:a16="http://schemas.microsoft.com/office/drawing/2014/main" id="{AF3E69DD-73CC-4115-9ECB-311647FA45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13">
              <a:extLst>
                <a:ext uri="{FF2B5EF4-FFF2-40B4-BE49-F238E27FC236}">
                  <a16:creationId xmlns:a16="http://schemas.microsoft.com/office/drawing/2014/main" id="{DDD9FBC0-8088-429F-93BF-7AD47DC394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Line 14">
              <a:extLst>
                <a:ext uri="{FF2B5EF4-FFF2-40B4-BE49-F238E27FC236}">
                  <a16:creationId xmlns:a16="http://schemas.microsoft.com/office/drawing/2014/main" id="{B014ADD0-1961-4A85-B379-4D6D2F2819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Line 15">
              <a:extLst>
                <a:ext uri="{FF2B5EF4-FFF2-40B4-BE49-F238E27FC236}">
                  <a16:creationId xmlns:a16="http://schemas.microsoft.com/office/drawing/2014/main" id="{7963EE69-8527-465C-8464-96FCD295E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16">
              <a:extLst>
                <a:ext uri="{FF2B5EF4-FFF2-40B4-BE49-F238E27FC236}">
                  <a16:creationId xmlns:a16="http://schemas.microsoft.com/office/drawing/2014/main" id="{5B17C470-15CB-4640-A5DA-B708214AAE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17">
              <a:extLst>
                <a:ext uri="{FF2B5EF4-FFF2-40B4-BE49-F238E27FC236}">
                  <a16:creationId xmlns:a16="http://schemas.microsoft.com/office/drawing/2014/main" id="{349E9053-1C6C-4612-8C2E-CF8620D71E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18">
              <a:extLst>
                <a:ext uri="{FF2B5EF4-FFF2-40B4-BE49-F238E27FC236}">
                  <a16:creationId xmlns:a16="http://schemas.microsoft.com/office/drawing/2014/main" id="{6368FC75-0774-4445-85DC-6FE8E01D8D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19">
              <a:extLst>
                <a:ext uri="{FF2B5EF4-FFF2-40B4-BE49-F238E27FC236}">
                  <a16:creationId xmlns:a16="http://schemas.microsoft.com/office/drawing/2014/main" id="{FC66D1FF-5071-4D2C-A542-E6797F0BF7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Line 20">
              <a:extLst>
                <a:ext uri="{FF2B5EF4-FFF2-40B4-BE49-F238E27FC236}">
                  <a16:creationId xmlns:a16="http://schemas.microsoft.com/office/drawing/2014/main" id="{E9186F5A-CA7E-4233-9F0E-4DA59BEFAA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0" name="Line 21">
              <a:extLst>
                <a:ext uri="{FF2B5EF4-FFF2-40B4-BE49-F238E27FC236}">
                  <a16:creationId xmlns:a16="http://schemas.microsoft.com/office/drawing/2014/main" id="{AE5A6EC0-E1AB-4FC2-8C87-CF031C9CCB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Line 22">
              <a:extLst>
                <a:ext uri="{FF2B5EF4-FFF2-40B4-BE49-F238E27FC236}">
                  <a16:creationId xmlns:a16="http://schemas.microsoft.com/office/drawing/2014/main" id="{090DDB0D-3224-4736-A568-3E7E4ED592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23">
              <a:extLst>
                <a:ext uri="{FF2B5EF4-FFF2-40B4-BE49-F238E27FC236}">
                  <a16:creationId xmlns:a16="http://schemas.microsoft.com/office/drawing/2014/main" id="{4E91EDD3-64C1-4312-995E-C638BF02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Line 24">
              <a:extLst>
                <a:ext uri="{FF2B5EF4-FFF2-40B4-BE49-F238E27FC236}">
                  <a16:creationId xmlns:a16="http://schemas.microsoft.com/office/drawing/2014/main" id="{C0CE5F06-7333-46C5-A221-DECD8DBB69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4" name="Line 25">
              <a:extLst>
                <a:ext uri="{FF2B5EF4-FFF2-40B4-BE49-F238E27FC236}">
                  <a16:creationId xmlns:a16="http://schemas.microsoft.com/office/drawing/2014/main" id="{D0065F66-E131-4752-BCD2-447EB57A58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Line 26">
              <a:extLst>
                <a:ext uri="{FF2B5EF4-FFF2-40B4-BE49-F238E27FC236}">
                  <a16:creationId xmlns:a16="http://schemas.microsoft.com/office/drawing/2014/main" id="{73EA5F76-2697-47A7-BCBB-784FAFD66E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Line 27">
              <a:extLst>
                <a:ext uri="{FF2B5EF4-FFF2-40B4-BE49-F238E27FC236}">
                  <a16:creationId xmlns:a16="http://schemas.microsoft.com/office/drawing/2014/main" id="{EB2E712A-B6B4-4BE0-B1EE-40120B92EC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Line 28">
              <a:extLst>
                <a:ext uri="{FF2B5EF4-FFF2-40B4-BE49-F238E27FC236}">
                  <a16:creationId xmlns:a16="http://schemas.microsoft.com/office/drawing/2014/main" id="{6838EEBA-D702-4CF1-9930-7B53824DEA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Line 29">
              <a:extLst>
                <a:ext uri="{FF2B5EF4-FFF2-40B4-BE49-F238E27FC236}">
                  <a16:creationId xmlns:a16="http://schemas.microsoft.com/office/drawing/2014/main" id="{3CEC6F7A-FA80-46AD-B583-BCD6117738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Line 30">
              <a:extLst>
                <a:ext uri="{FF2B5EF4-FFF2-40B4-BE49-F238E27FC236}">
                  <a16:creationId xmlns:a16="http://schemas.microsoft.com/office/drawing/2014/main" id="{5BD47898-004B-44C8-96F5-445F93952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Line 31">
              <a:extLst>
                <a:ext uri="{FF2B5EF4-FFF2-40B4-BE49-F238E27FC236}">
                  <a16:creationId xmlns:a16="http://schemas.microsoft.com/office/drawing/2014/main" id="{22E48D6A-AC77-467F-9E5C-F033A7A7FD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1" name="Line 32">
              <a:extLst>
                <a:ext uri="{FF2B5EF4-FFF2-40B4-BE49-F238E27FC236}">
                  <a16:creationId xmlns:a16="http://schemas.microsoft.com/office/drawing/2014/main" id="{4CDAF811-F889-4233-A401-DCB0C6C5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Line 33">
              <a:extLst>
                <a:ext uri="{FF2B5EF4-FFF2-40B4-BE49-F238E27FC236}">
                  <a16:creationId xmlns:a16="http://schemas.microsoft.com/office/drawing/2014/main" id="{45C7EDCB-7381-443A-9B85-57C8C6D86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3" name="Line 34">
              <a:extLst>
                <a:ext uri="{FF2B5EF4-FFF2-40B4-BE49-F238E27FC236}">
                  <a16:creationId xmlns:a16="http://schemas.microsoft.com/office/drawing/2014/main" id="{7225CF8C-19AE-4FC7-9997-10F4CEBFBB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Line 35">
              <a:extLst>
                <a:ext uri="{FF2B5EF4-FFF2-40B4-BE49-F238E27FC236}">
                  <a16:creationId xmlns:a16="http://schemas.microsoft.com/office/drawing/2014/main" id="{602C56EB-249E-4366-A27D-E6D1724DC4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Line 36">
              <a:extLst>
                <a:ext uri="{FF2B5EF4-FFF2-40B4-BE49-F238E27FC236}">
                  <a16:creationId xmlns:a16="http://schemas.microsoft.com/office/drawing/2014/main" id="{F968F473-5F5C-4AB4-9DA4-46AB8406FA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Line 37">
              <a:extLst>
                <a:ext uri="{FF2B5EF4-FFF2-40B4-BE49-F238E27FC236}">
                  <a16:creationId xmlns:a16="http://schemas.microsoft.com/office/drawing/2014/main" id="{FE18FB55-60DF-415C-B5FB-8F2F81E49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Line 38">
              <a:extLst>
                <a:ext uri="{FF2B5EF4-FFF2-40B4-BE49-F238E27FC236}">
                  <a16:creationId xmlns:a16="http://schemas.microsoft.com/office/drawing/2014/main" id="{993BC52F-1869-456D-8D97-3FBD3FBCE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Line 39">
              <a:extLst>
                <a:ext uri="{FF2B5EF4-FFF2-40B4-BE49-F238E27FC236}">
                  <a16:creationId xmlns:a16="http://schemas.microsoft.com/office/drawing/2014/main" id="{1851AC7E-4C76-4D92-85B9-314B21EEF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Line 40">
              <a:extLst>
                <a:ext uri="{FF2B5EF4-FFF2-40B4-BE49-F238E27FC236}">
                  <a16:creationId xmlns:a16="http://schemas.microsoft.com/office/drawing/2014/main" id="{D6D43083-F57E-4D25-ADFB-48C8AB143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Line 41">
              <a:extLst>
                <a:ext uri="{FF2B5EF4-FFF2-40B4-BE49-F238E27FC236}">
                  <a16:creationId xmlns:a16="http://schemas.microsoft.com/office/drawing/2014/main" id="{573DE516-8298-470A-99FD-A4AC9D9A5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Line 42">
              <a:extLst>
                <a:ext uri="{FF2B5EF4-FFF2-40B4-BE49-F238E27FC236}">
                  <a16:creationId xmlns:a16="http://schemas.microsoft.com/office/drawing/2014/main" id="{5D06C8CE-2B20-488A-87A4-51BD9DBDE4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Line 43">
              <a:extLst>
                <a:ext uri="{FF2B5EF4-FFF2-40B4-BE49-F238E27FC236}">
                  <a16:creationId xmlns:a16="http://schemas.microsoft.com/office/drawing/2014/main" id="{33062704-4421-4B26-8CEB-4CFCF1F23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Line 44">
              <a:extLst>
                <a:ext uri="{FF2B5EF4-FFF2-40B4-BE49-F238E27FC236}">
                  <a16:creationId xmlns:a16="http://schemas.microsoft.com/office/drawing/2014/main" id="{43F0F06A-93D3-42A6-84F0-C059926F9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Line 45">
              <a:extLst>
                <a:ext uri="{FF2B5EF4-FFF2-40B4-BE49-F238E27FC236}">
                  <a16:creationId xmlns:a16="http://schemas.microsoft.com/office/drawing/2014/main" id="{D7F3EE31-DB32-4143-AA24-69C84BF00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Line 46">
              <a:extLst>
                <a:ext uri="{FF2B5EF4-FFF2-40B4-BE49-F238E27FC236}">
                  <a16:creationId xmlns:a16="http://schemas.microsoft.com/office/drawing/2014/main" id="{A2433203-E14E-48E3-BB89-00D9F4035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" name="Line 47">
              <a:extLst>
                <a:ext uri="{FF2B5EF4-FFF2-40B4-BE49-F238E27FC236}">
                  <a16:creationId xmlns:a16="http://schemas.microsoft.com/office/drawing/2014/main" id="{5B574F74-137B-4C43-8458-1DE44C2DD0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Line 48">
              <a:extLst>
                <a:ext uri="{FF2B5EF4-FFF2-40B4-BE49-F238E27FC236}">
                  <a16:creationId xmlns:a16="http://schemas.microsoft.com/office/drawing/2014/main" id="{49283450-220E-488F-B24C-CC3F12B66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8" name="Line 49">
              <a:extLst>
                <a:ext uri="{FF2B5EF4-FFF2-40B4-BE49-F238E27FC236}">
                  <a16:creationId xmlns:a16="http://schemas.microsoft.com/office/drawing/2014/main" id="{A010C18A-948F-4AED-983E-A067D4AF9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Line 50">
              <a:extLst>
                <a:ext uri="{FF2B5EF4-FFF2-40B4-BE49-F238E27FC236}">
                  <a16:creationId xmlns:a16="http://schemas.microsoft.com/office/drawing/2014/main" id="{F362C1EF-9133-4F89-AC49-9E4614E953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0" name="Line 51">
              <a:extLst>
                <a:ext uri="{FF2B5EF4-FFF2-40B4-BE49-F238E27FC236}">
                  <a16:creationId xmlns:a16="http://schemas.microsoft.com/office/drawing/2014/main" id="{F3C7D805-1B01-44BD-BE47-DFDA540336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52">
              <a:extLst>
                <a:ext uri="{FF2B5EF4-FFF2-40B4-BE49-F238E27FC236}">
                  <a16:creationId xmlns:a16="http://schemas.microsoft.com/office/drawing/2014/main" id="{EE4565F8-C28D-4C5E-8DFB-2506CFBEE5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Rectangle 53">
              <a:extLst>
                <a:ext uri="{FF2B5EF4-FFF2-40B4-BE49-F238E27FC236}">
                  <a16:creationId xmlns:a16="http://schemas.microsoft.com/office/drawing/2014/main" id="{660B1FC9-5F00-49D1-8836-FC5DE6DE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63" name="Freeform 54">
              <a:extLst>
                <a:ext uri="{FF2B5EF4-FFF2-40B4-BE49-F238E27FC236}">
                  <a16:creationId xmlns:a16="http://schemas.microsoft.com/office/drawing/2014/main" id="{5E515A49-E6F9-4C2B-B174-059EFDA8B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55">
              <a:extLst>
                <a:ext uri="{FF2B5EF4-FFF2-40B4-BE49-F238E27FC236}">
                  <a16:creationId xmlns:a16="http://schemas.microsoft.com/office/drawing/2014/main" id="{C054CC95-3725-47B1-A234-7B69F95D9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56">
              <a:extLst>
                <a:ext uri="{FF2B5EF4-FFF2-40B4-BE49-F238E27FC236}">
                  <a16:creationId xmlns:a16="http://schemas.microsoft.com/office/drawing/2014/main" id="{BC6B1330-87FA-4BCA-9F24-8F6846E55F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57">
              <a:extLst>
                <a:ext uri="{FF2B5EF4-FFF2-40B4-BE49-F238E27FC236}">
                  <a16:creationId xmlns:a16="http://schemas.microsoft.com/office/drawing/2014/main" id="{36852AE0-A0B0-4E21-A126-1858BBFC1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58">
              <a:extLst>
                <a:ext uri="{FF2B5EF4-FFF2-40B4-BE49-F238E27FC236}">
                  <a16:creationId xmlns:a16="http://schemas.microsoft.com/office/drawing/2014/main" id="{8504F7EB-B5D3-4D9B-8061-6F9A65F317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Rectangle 59">
              <a:extLst>
                <a:ext uri="{FF2B5EF4-FFF2-40B4-BE49-F238E27FC236}">
                  <a16:creationId xmlns:a16="http://schemas.microsoft.com/office/drawing/2014/main" id="{22DAC884-F270-49B6-A15F-2957540DA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69" name="Freeform 60">
              <a:extLst>
                <a:ext uri="{FF2B5EF4-FFF2-40B4-BE49-F238E27FC236}">
                  <a16:creationId xmlns:a16="http://schemas.microsoft.com/office/drawing/2014/main" id="{C206E18B-7DAB-4664-89D4-89BFF52A81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Rectangle 61">
              <a:extLst>
                <a:ext uri="{FF2B5EF4-FFF2-40B4-BE49-F238E27FC236}">
                  <a16:creationId xmlns:a16="http://schemas.microsoft.com/office/drawing/2014/main" id="{10EB58DF-23E9-4989-BAE6-D1783C907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71" name="Line 62">
              <a:extLst>
                <a:ext uri="{FF2B5EF4-FFF2-40B4-BE49-F238E27FC236}">
                  <a16:creationId xmlns:a16="http://schemas.microsoft.com/office/drawing/2014/main" id="{6A31DCFD-39E7-4751-A971-BE3237C8CE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Rectangle 63">
              <a:extLst>
                <a:ext uri="{FF2B5EF4-FFF2-40B4-BE49-F238E27FC236}">
                  <a16:creationId xmlns:a16="http://schemas.microsoft.com/office/drawing/2014/main" id="{B61FA690-50FF-4268-8A70-7FAFE4524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73" name="Line 64">
              <a:extLst>
                <a:ext uri="{FF2B5EF4-FFF2-40B4-BE49-F238E27FC236}">
                  <a16:creationId xmlns:a16="http://schemas.microsoft.com/office/drawing/2014/main" id="{B3D448D0-934F-47BA-82A8-898ECCF2B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Rectangle 65">
              <a:extLst>
                <a:ext uri="{FF2B5EF4-FFF2-40B4-BE49-F238E27FC236}">
                  <a16:creationId xmlns:a16="http://schemas.microsoft.com/office/drawing/2014/main" id="{21E23455-0F48-446C-8D39-0C4B58FF8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75" name="Line 66">
              <a:extLst>
                <a:ext uri="{FF2B5EF4-FFF2-40B4-BE49-F238E27FC236}">
                  <a16:creationId xmlns:a16="http://schemas.microsoft.com/office/drawing/2014/main" id="{BD80B5E5-770E-4F8F-A7D5-03D5038FD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Rectangle 67">
              <a:extLst>
                <a:ext uri="{FF2B5EF4-FFF2-40B4-BE49-F238E27FC236}">
                  <a16:creationId xmlns:a16="http://schemas.microsoft.com/office/drawing/2014/main" id="{7E6DA652-D277-4A46-BA36-3CE2629E3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77" name="Line 68">
              <a:extLst>
                <a:ext uri="{FF2B5EF4-FFF2-40B4-BE49-F238E27FC236}">
                  <a16:creationId xmlns:a16="http://schemas.microsoft.com/office/drawing/2014/main" id="{101E8893-6354-4B22-ADD6-942863902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Rectangle 69">
              <a:extLst>
                <a:ext uri="{FF2B5EF4-FFF2-40B4-BE49-F238E27FC236}">
                  <a16:creationId xmlns:a16="http://schemas.microsoft.com/office/drawing/2014/main" id="{BEB41A0E-38C6-4F35-9424-F570679BD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79" name="Line 70">
              <a:extLst>
                <a:ext uri="{FF2B5EF4-FFF2-40B4-BE49-F238E27FC236}">
                  <a16:creationId xmlns:a16="http://schemas.microsoft.com/office/drawing/2014/main" id="{80881AA4-9371-42F4-A918-374D45F20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Rectangle 71">
              <a:extLst>
                <a:ext uri="{FF2B5EF4-FFF2-40B4-BE49-F238E27FC236}">
                  <a16:creationId xmlns:a16="http://schemas.microsoft.com/office/drawing/2014/main" id="{CB1E5F27-7E49-48AD-8958-67EAC8F2B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81" name="Rectangle 72">
              <a:extLst>
                <a:ext uri="{FF2B5EF4-FFF2-40B4-BE49-F238E27FC236}">
                  <a16:creationId xmlns:a16="http://schemas.microsoft.com/office/drawing/2014/main" id="{AD77046E-8FD5-47C4-98FA-734D8313B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82" name="Line 73">
              <a:extLst>
                <a:ext uri="{FF2B5EF4-FFF2-40B4-BE49-F238E27FC236}">
                  <a16:creationId xmlns:a16="http://schemas.microsoft.com/office/drawing/2014/main" id="{6D8C23FF-511D-42C7-9E11-4BC3E0604C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Rectangle 74">
              <a:extLst>
                <a:ext uri="{FF2B5EF4-FFF2-40B4-BE49-F238E27FC236}">
                  <a16:creationId xmlns:a16="http://schemas.microsoft.com/office/drawing/2014/main" id="{F63CF7F4-E80C-450A-AA41-10B675F1A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84" name="Line 75">
              <a:extLst>
                <a:ext uri="{FF2B5EF4-FFF2-40B4-BE49-F238E27FC236}">
                  <a16:creationId xmlns:a16="http://schemas.microsoft.com/office/drawing/2014/main" id="{1F563B0D-0C36-48CF-BE07-B49E609F1D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Rectangle 76">
              <a:extLst>
                <a:ext uri="{FF2B5EF4-FFF2-40B4-BE49-F238E27FC236}">
                  <a16:creationId xmlns:a16="http://schemas.microsoft.com/office/drawing/2014/main" id="{587FA9DD-B516-4087-A32E-9E88F0044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86" name="Line 77">
              <a:extLst>
                <a:ext uri="{FF2B5EF4-FFF2-40B4-BE49-F238E27FC236}">
                  <a16:creationId xmlns:a16="http://schemas.microsoft.com/office/drawing/2014/main" id="{7AD91B29-BE04-4D8B-9509-2FBCC3FA1B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Rectangle 78">
              <a:extLst>
                <a:ext uri="{FF2B5EF4-FFF2-40B4-BE49-F238E27FC236}">
                  <a16:creationId xmlns:a16="http://schemas.microsoft.com/office/drawing/2014/main" id="{CCDDDC3A-2620-4A21-B7D8-939DA48C2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88" name="Line 79">
              <a:extLst>
                <a:ext uri="{FF2B5EF4-FFF2-40B4-BE49-F238E27FC236}">
                  <a16:creationId xmlns:a16="http://schemas.microsoft.com/office/drawing/2014/main" id="{B5FC3D19-4B74-457B-9C49-158339AD8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Rectangle 80">
              <a:extLst>
                <a:ext uri="{FF2B5EF4-FFF2-40B4-BE49-F238E27FC236}">
                  <a16:creationId xmlns:a16="http://schemas.microsoft.com/office/drawing/2014/main" id="{DEC7A1ED-C05E-4C3E-AA5C-0AC83F5D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90" name="Line 81">
              <a:extLst>
                <a:ext uri="{FF2B5EF4-FFF2-40B4-BE49-F238E27FC236}">
                  <a16:creationId xmlns:a16="http://schemas.microsoft.com/office/drawing/2014/main" id="{42EA009C-5B34-46FD-A784-AAA1D09C4E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Rectangle 82">
              <a:extLst>
                <a:ext uri="{FF2B5EF4-FFF2-40B4-BE49-F238E27FC236}">
                  <a16:creationId xmlns:a16="http://schemas.microsoft.com/office/drawing/2014/main" id="{59166851-BE7B-4E3E-BC23-914197729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92" name="Rectangle 83">
              <a:extLst>
                <a:ext uri="{FF2B5EF4-FFF2-40B4-BE49-F238E27FC236}">
                  <a16:creationId xmlns:a16="http://schemas.microsoft.com/office/drawing/2014/main" id="{5977FFEB-9453-4E3A-8214-9A6FB6D71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93" name="Line 84">
              <a:extLst>
                <a:ext uri="{FF2B5EF4-FFF2-40B4-BE49-F238E27FC236}">
                  <a16:creationId xmlns:a16="http://schemas.microsoft.com/office/drawing/2014/main" id="{3687EF97-BEE9-4706-AF95-DC49C81BE1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Rectangle 85">
              <a:extLst>
                <a:ext uri="{FF2B5EF4-FFF2-40B4-BE49-F238E27FC236}">
                  <a16:creationId xmlns:a16="http://schemas.microsoft.com/office/drawing/2014/main" id="{6B7087C4-FE8D-4AA5-9581-50346D989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95" name="Line 86">
              <a:extLst>
                <a:ext uri="{FF2B5EF4-FFF2-40B4-BE49-F238E27FC236}">
                  <a16:creationId xmlns:a16="http://schemas.microsoft.com/office/drawing/2014/main" id="{6CA52293-2850-4DEB-A670-4404A0EFD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Rectangle 87">
              <a:extLst>
                <a:ext uri="{FF2B5EF4-FFF2-40B4-BE49-F238E27FC236}">
                  <a16:creationId xmlns:a16="http://schemas.microsoft.com/office/drawing/2014/main" id="{19A6AA40-9DA4-4694-806A-44D0F3392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97" name="Line 88">
              <a:extLst>
                <a:ext uri="{FF2B5EF4-FFF2-40B4-BE49-F238E27FC236}">
                  <a16:creationId xmlns:a16="http://schemas.microsoft.com/office/drawing/2014/main" id="{72EA4C81-25CA-4929-878C-79D0880221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Rectangle 89">
              <a:extLst>
                <a:ext uri="{FF2B5EF4-FFF2-40B4-BE49-F238E27FC236}">
                  <a16:creationId xmlns:a16="http://schemas.microsoft.com/office/drawing/2014/main" id="{C1311A5A-637D-44A8-A01E-B0B861921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99" name="Line 90">
              <a:extLst>
                <a:ext uri="{FF2B5EF4-FFF2-40B4-BE49-F238E27FC236}">
                  <a16:creationId xmlns:a16="http://schemas.microsoft.com/office/drawing/2014/main" id="{0E24F07E-5918-4ACE-9771-83B2C52B7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Rectangle 91">
              <a:extLst>
                <a:ext uri="{FF2B5EF4-FFF2-40B4-BE49-F238E27FC236}">
                  <a16:creationId xmlns:a16="http://schemas.microsoft.com/office/drawing/2014/main" id="{CA0936FC-9BFA-46FB-B9A5-2FA8A15D04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01" name="Line 92">
              <a:extLst>
                <a:ext uri="{FF2B5EF4-FFF2-40B4-BE49-F238E27FC236}">
                  <a16:creationId xmlns:a16="http://schemas.microsoft.com/office/drawing/2014/main" id="{6680C526-A3A7-431D-B0B8-802538E4D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Rectangle 93">
              <a:extLst>
                <a:ext uri="{FF2B5EF4-FFF2-40B4-BE49-F238E27FC236}">
                  <a16:creationId xmlns:a16="http://schemas.microsoft.com/office/drawing/2014/main" id="{8D9008B8-33A4-4E9D-A91E-E7AE55E3D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03" name="Line 94">
              <a:extLst>
                <a:ext uri="{FF2B5EF4-FFF2-40B4-BE49-F238E27FC236}">
                  <a16:creationId xmlns:a16="http://schemas.microsoft.com/office/drawing/2014/main" id="{501DD856-2BB9-4E57-9839-16DBFC3FED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Rectangle 95">
              <a:extLst>
                <a:ext uri="{FF2B5EF4-FFF2-40B4-BE49-F238E27FC236}">
                  <a16:creationId xmlns:a16="http://schemas.microsoft.com/office/drawing/2014/main" id="{A7BF2B0F-BD61-46F9-91FA-1A2898E19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05" name="Line 96">
              <a:extLst>
                <a:ext uri="{FF2B5EF4-FFF2-40B4-BE49-F238E27FC236}">
                  <a16:creationId xmlns:a16="http://schemas.microsoft.com/office/drawing/2014/main" id="{82AFCF6E-2D81-46B8-8AEC-7EAC6CC351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Rectangle 97">
              <a:extLst>
                <a:ext uri="{FF2B5EF4-FFF2-40B4-BE49-F238E27FC236}">
                  <a16:creationId xmlns:a16="http://schemas.microsoft.com/office/drawing/2014/main" id="{EF786AF1-29BA-4D95-BB28-61A40EA17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07" name="Line 98">
              <a:extLst>
                <a:ext uri="{FF2B5EF4-FFF2-40B4-BE49-F238E27FC236}">
                  <a16:creationId xmlns:a16="http://schemas.microsoft.com/office/drawing/2014/main" id="{DCF98EE4-1AF8-4E94-8B95-B96A1BF8F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Rectangle 99">
              <a:extLst>
                <a:ext uri="{FF2B5EF4-FFF2-40B4-BE49-F238E27FC236}">
                  <a16:creationId xmlns:a16="http://schemas.microsoft.com/office/drawing/2014/main" id="{1CCE3F5C-66A0-46F1-B2FC-CB1ADA2DF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09" name="Line 100">
              <a:extLst>
                <a:ext uri="{FF2B5EF4-FFF2-40B4-BE49-F238E27FC236}">
                  <a16:creationId xmlns:a16="http://schemas.microsoft.com/office/drawing/2014/main" id="{1F27E87A-1C17-4386-A69C-094809336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Rectangle 101">
              <a:extLst>
                <a:ext uri="{FF2B5EF4-FFF2-40B4-BE49-F238E27FC236}">
                  <a16:creationId xmlns:a16="http://schemas.microsoft.com/office/drawing/2014/main" id="{1D7D20B7-0EED-42ED-B266-AC235A08F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1" name="Line 102">
              <a:extLst>
                <a:ext uri="{FF2B5EF4-FFF2-40B4-BE49-F238E27FC236}">
                  <a16:creationId xmlns:a16="http://schemas.microsoft.com/office/drawing/2014/main" id="{393AFF7D-F73E-46AF-A56E-7E5E21D4D8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Rectangle 104">
              <a:extLst>
                <a:ext uri="{FF2B5EF4-FFF2-40B4-BE49-F238E27FC236}">
                  <a16:creationId xmlns:a16="http://schemas.microsoft.com/office/drawing/2014/main" id="{434B6430-0699-43CD-954F-2C9D330D8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313" name="Group 7">
            <a:extLst>
              <a:ext uri="{FF2B5EF4-FFF2-40B4-BE49-F238E27FC236}">
                <a16:creationId xmlns:a16="http://schemas.microsoft.com/office/drawing/2014/main" id="{4245A65C-EB99-4552-BFAB-A88FA9AFB03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154039" y="813462"/>
            <a:ext cx="2800564" cy="2998788"/>
            <a:chOff x="256" y="1240"/>
            <a:chExt cx="2552" cy="2916"/>
          </a:xfrm>
        </p:grpSpPr>
        <p:sp>
          <p:nvSpPr>
            <p:cNvPr id="314" name="AutoShape 6">
              <a:extLst>
                <a:ext uri="{FF2B5EF4-FFF2-40B4-BE49-F238E27FC236}">
                  <a16:creationId xmlns:a16="http://schemas.microsoft.com/office/drawing/2014/main" id="{5315EC49-961F-46DE-A211-B013A4F20D0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Rectangle 8">
              <a:extLst>
                <a:ext uri="{FF2B5EF4-FFF2-40B4-BE49-F238E27FC236}">
                  <a16:creationId xmlns:a16="http://schemas.microsoft.com/office/drawing/2014/main" id="{94484BAC-F4DB-463E-A010-38190583F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6" name="Line 9">
              <a:extLst>
                <a:ext uri="{FF2B5EF4-FFF2-40B4-BE49-F238E27FC236}">
                  <a16:creationId xmlns:a16="http://schemas.microsoft.com/office/drawing/2014/main" id="{CE17E70A-DE0C-4203-8134-25776940D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10">
              <a:extLst>
                <a:ext uri="{FF2B5EF4-FFF2-40B4-BE49-F238E27FC236}">
                  <a16:creationId xmlns:a16="http://schemas.microsoft.com/office/drawing/2014/main" id="{7BE5DE87-D7B6-4813-9D69-9696DA9A9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11">
              <a:extLst>
                <a:ext uri="{FF2B5EF4-FFF2-40B4-BE49-F238E27FC236}">
                  <a16:creationId xmlns:a16="http://schemas.microsoft.com/office/drawing/2014/main" id="{ED067F31-B36B-4A06-8CD2-6A0CF3A12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12">
              <a:extLst>
                <a:ext uri="{FF2B5EF4-FFF2-40B4-BE49-F238E27FC236}">
                  <a16:creationId xmlns:a16="http://schemas.microsoft.com/office/drawing/2014/main" id="{36706A18-31CD-4EB1-9675-09EDC456DC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Line 13">
              <a:extLst>
                <a:ext uri="{FF2B5EF4-FFF2-40B4-BE49-F238E27FC236}">
                  <a16:creationId xmlns:a16="http://schemas.microsoft.com/office/drawing/2014/main" id="{02F9DE52-4576-44AD-8C91-11EB84C90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Line 14">
              <a:extLst>
                <a:ext uri="{FF2B5EF4-FFF2-40B4-BE49-F238E27FC236}">
                  <a16:creationId xmlns:a16="http://schemas.microsoft.com/office/drawing/2014/main" id="{D362F0F0-F776-4E75-8FE7-DAC2383103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" name="Line 15">
              <a:extLst>
                <a:ext uri="{FF2B5EF4-FFF2-40B4-BE49-F238E27FC236}">
                  <a16:creationId xmlns:a16="http://schemas.microsoft.com/office/drawing/2014/main" id="{E0E3458C-EEDF-4139-8444-CB2A5327E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16">
              <a:extLst>
                <a:ext uri="{FF2B5EF4-FFF2-40B4-BE49-F238E27FC236}">
                  <a16:creationId xmlns:a16="http://schemas.microsoft.com/office/drawing/2014/main" id="{DC634F29-EDE2-42C6-AB33-550F43E28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17">
              <a:extLst>
                <a:ext uri="{FF2B5EF4-FFF2-40B4-BE49-F238E27FC236}">
                  <a16:creationId xmlns:a16="http://schemas.microsoft.com/office/drawing/2014/main" id="{3588E2A5-B68E-4377-9C28-A233C014C0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18">
              <a:extLst>
                <a:ext uri="{FF2B5EF4-FFF2-40B4-BE49-F238E27FC236}">
                  <a16:creationId xmlns:a16="http://schemas.microsoft.com/office/drawing/2014/main" id="{95DB409B-2C1D-477F-A52D-BEA20795DB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19">
              <a:extLst>
                <a:ext uri="{FF2B5EF4-FFF2-40B4-BE49-F238E27FC236}">
                  <a16:creationId xmlns:a16="http://schemas.microsoft.com/office/drawing/2014/main" id="{F2C87867-7071-41A0-8525-B3AD36011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Line 20">
              <a:extLst>
                <a:ext uri="{FF2B5EF4-FFF2-40B4-BE49-F238E27FC236}">
                  <a16:creationId xmlns:a16="http://schemas.microsoft.com/office/drawing/2014/main" id="{0ECF5EFA-0993-4880-8F81-201FBF05D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Line 21">
              <a:extLst>
                <a:ext uri="{FF2B5EF4-FFF2-40B4-BE49-F238E27FC236}">
                  <a16:creationId xmlns:a16="http://schemas.microsoft.com/office/drawing/2014/main" id="{9B1D9643-6B54-45E2-A8B9-F61D2E6095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Line 22">
              <a:extLst>
                <a:ext uri="{FF2B5EF4-FFF2-40B4-BE49-F238E27FC236}">
                  <a16:creationId xmlns:a16="http://schemas.microsoft.com/office/drawing/2014/main" id="{F3F18A31-EB7A-4415-B8C1-67A71A6C06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Line 23">
              <a:extLst>
                <a:ext uri="{FF2B5EF4-FFF2-40B4-BE49-F238E27FC236}">
                  <a16:creationId xmlns:a16="http://schemas.microsoft.com/office/drawing/2014/main" id="{65418D76-B43C-46AF-927B-7A3E8B6234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Line 24">
              <a:extLst>
                <a:ext uri="{FF2B5EF4-FFF2-40B4-BE49-F238E27FC236}">
                  <a16:creationId xmlns:a16="http://schemas.microsoft.com/office/drawing/2014/main" id="{818254C2-3E80-40C1-A782-D59B4A68F3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Line 25">
              <a:extLst>
                <a:ext uri="{FF2B5EF4-FFF2-40B4-BE49-F238E27FC236}">
                  <a16:creationId xmlns:a16="http://schemas.microsoft.com/office/drawing/2014/main" id="{3A01DE5D-DA5F-4FE7-B5F8-BFF5A0C9F7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Line 26">
              <a:extLst>
                <a:ext uri="{FF2B5EF4-FFF2-40B4-BE49-F238E27FC236}">
                  <a16:creationId xmlns:a16="http://schemas.microsoft.com/office/drawing/2014/main" id="{68F2CED1-4917-4602-9064-21F06365A0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Line 27">
              <a:extLst>
                <a:ext uri="{FF2B5EF4-FFF2-40B4-BE49-F238E27FC236}">
                  <a16:creationId xmlns:a16="http://schemas.microsoft.com/office/drawing/2014/main" id="{F31C4379-DA64-4536-92EC-89DE442058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Line 28">
              <a:extLst>
                <a:ext uri="{FF2B5EF4-FFF2-40B4-BE49-F238E27FC236}">
                  <a16:creationId xmlns:a16="http://schemas.microsoft.com/office/drawing/2014/main" id="{EEC3730D-B77E-4928-AFB4-8BDB167602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Line 29">
              <a:extLst>
                <a:ext uri="{FF2B5EF4-FFF2-40B4-BE49-F238E27FC236}">
                  <a16:creationId xmlns:a16="http://schemas.microsoft.com/office/drawing/2014/main" id="{4C21CCE2-019E-45E4-BC08-16C3C0EB3D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Line 30">
              <a:extLst>
                <a:ext uri="{FF2B5EF4-FFF2-40B4-BE49-F238E27FC236}">
                  <a16:creationId xmlns:a16="http://schemas.microsoft.com/office/drawing/2014/main" id="{A3096D33-5C8D-425F-936E-CCB2D0C5D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Line 31">
              <a:extLst>
                <a:ext uri="{FF2B5EF4-FFF2-40B4-BE49-F238E27FC236}">
                  <a16:creationId xmlns:a16="http://schemas.microsoft.com/office/drawing/2014/main" id="{142DCAAE-D62A-4E1A-83EF-E781E80EAB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Line 32">
              <a:extLst>
                <a:ext uri="{FF2B5EF4-FFF2-40B4-BE49-F238E27FC236}">
                  <a16:creationId xmlns:a16="http://schemas.microsoft.com/office/drawing/2014/main" id="{BE01D946-ACC4-4E73-B112-A20F53C99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33">
              <a:extLst>
                <a:ext uri="{FF2B5EF4-FFF2-40B4-BE49-F238E27FC236}">
                  <a16:creationId xmlns:a16="http://schemas.microsoft.com/office/drawing/2014/main" id="{0775CDA2-BD5E-4990-A829-B4B698954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1" name="Line 34">
              <a:extLst>
                <a:ext uri="{FF2B5EF4-FFF2-40B4-BE49-F238E27FC236}">
                  <a16:creationId xmlns:a16="http://schemas.microsoft.com/office/drawing/2014/main" id="{B42C022F-CD1A-4479-9232-7F742AE6E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2" name="Line 35">
              <a:extLst>
                <a:ext uri="{FF2B5EF4-FFF2-40B4-BE49-F238E27FC236}">
                  <a16:creationId xmlns:a16="http://schemas.microsoft.com/office/drawing/2014/main" id="{89C1C54C-6E1F-42D4-852F-39630F849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3" name="Line 36">
              <a:extLst>
                <a:ext uri="{FF2B5EF4-FFF2-40B4-BE49-F238E27FC236}">
                  <a16:creationId xmlns:a16="http://schemas.microsoft.com/office/drawing/2014/main" id="{7891274D-CDA5-4A90-BE18-57E95A6CF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Line 37">
              <a:extLst>
                <a:ext uri="{FF2B5EF4-FFF2-40B4-BE49-F238E27FC236}">
                  <a16:creationId xmlns:a16="http://schemas.microsoft.com/office/drawing/2014/main" id="{09308CA1-4727-4F3F-9F7B-7F59B9006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Line 38">
              <a:extLst>
                <a:ext uri="{FF2B5EF4-FFF2-40B4-BE49-F238E27FC236}">
                  <a16:creationId xmlns:a16="http://schemas.microsoft.com/office/drawing/2014/main" id="{F18CEBE9-927C-49B6-AE41-D42E83D098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Line 39">
              <a:extLst>
                <a:ext uri="{FF2B5EF4-FFF2-40B4-BE49-F238E27FC236}">
                  <a16:creationId xmlns:a16="http://schemas.microsoft.com/office/drawing/2014/main" id="{3DA4A394-2AD5-423A-B782-49030608D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40">
              <a:extLst>
                <a:ext uri="{FF2B5EF4-FFF2-40B4-BE49-F238E27FC236}">
                  <a16:creationId xmlns:a16="http://schemas.microsoft.com/office/drawing/2014/main" id="{BF21BCFE-2102-4136-877E-0EE869CE2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41">
              <a:extLst>
                <a:ext uri="{FF2B5EF4-FFF2-40B4-BE49-F238E27FC236}">
                  <a16:creationId xmlns:a16="http://schemas.microsoft.com/office/drawing/2014/main" id="{A2D2FAFE-B379-4B33-A5C5-CC71C4EF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Line 42">
              <a:extLst>
                <a:ext uri="{FF2B5EF4-FFF2-40B4-BE49-F238E27FC236}">
                  <a16:creationId xmlns:a16="http://schemas.microsoft.com/office/drawing/2014/main" id="{BFBF6714-4D44-4D4E-8083-C3AF423DB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0" name="Line 43">
              <a:extLst>
                <a:ext uri="{FF2B5EF4-FFF2-40B4-BE49-F238E27FC236}">
                  <a16:creationId xmlns:a16="http://schemas.microsoft.com/office/drawing/2014/main" id="{7B757257-6B0B-4845-ADE5-7479E4F4FC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Line 44">
              <a:extLst>
                <a:ext uri="{FF2B5EF4-FFF2-40B4-BE49-F238E27FC236}">
                  <a16:creationId xmlns:a16="http://schemas.microsoft.com/office/drawing/2014/main" id="{E6DF6A8B-CF3C-4F5D-9E80-0C6E0F9D2E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45">
              <a:extLst>
                <a:ext uri="{FF2B5EF4-FFF2-40B4-BE49-F238E27FC236}">
                  <a16:creationId xmlns:a16="http://schemas.microsoft.com/office/drawing/2014/main" id="{99F8F90C-8131-41EB-B906-8D2995F25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46">
              <a:extLst>
                <a:ext uri="{FF2B5EF4-FFF2-40B4-BE49-F238E27FC236}">
                  <a16:creationId xmlns:a16="http://schemas.microsoft.com/office/drawing/2014/main" id="{AAAC2AE1-A040-43B4-853B-DD2588FA7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47">
              <a:extLst>
                <a:ext uri="{FF2B5EF4-FFF2-40B4-BE49-F238E27FC236}">
                  <a16:creationId xmlns:a16="http://schemas.microsoft.com/office/drawing/2014/main" id="{5FFC22E5-AF14-41EF-A419-17176583A1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Line 48">
              <a:extLst>
                <a:ext uri="{FF2B5EF4-FFF2-40B4-BE49-F238E27FC236}">
                  <a16:creationId xmlns:a16="http://schemas.microsoft.com/office/drawing/2014/main" id="{6B879E66-B4EB-49F4-A606-06BDC1D280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6" name="Line 49">
              <a:extLst>
                <a:ext uri="{FF2B5EF4-FFF2-40B4-BE49-F238E27FC236}">
                  <a16:creationId xmlns:a16="http://schemas.microsoft.com/office/drawing/2014/main" id="{CA89C38C-34F9-487F-BEA2-B60BC773E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Line 50">
              <a:extLst>
                <a:ext uri="{FF2B5EF4-FFF2-40B4-BE49-F238E27FC236}">
                  <a16:creationId xmlns:a16="http://schemas.microsoft.com/office/drawing/2014/main" id="{D5E20072-ED81-4328-85FF-983260314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8" name="Line 51">
              <a:extLst>
                <a:ext uri="{FF2B5EF4-FFF2-40B4-BE49-F238E27FC236}">
                  <a16:creationId xmlns:a16="http://schemas.microsoft.com/office/drawing/2014/main" id="{89D4502B-0C4D-4DC9-A08E-E9A40F83D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Line 52">
              <a:extLst>
                <a:ext uri="{FF2B5EF4-FFF2-40B4-BE49-F238E27FC236}">
                  <a16:creationId xmlns:a16="http://schemas.microsoft.com/office/drawing/2014/main" id="{624D2E21-A740-44AD-8B6F-0DD96771D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0" name="Rectangle 53">
              <a:extLst>
                <a:ext uri="{FF2B5EF4-FFF2-40B4-BE49-F238E27FC236}">
                  <a16:creationId xmlns:a16="http://schemas.microsoft.com/office/drawing/2014/main" id="{B26123BD-C5A2-4551-BB81-8B3096525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61" name="Freeform 54">
              <a:extLst>
                <a:ext uri="{FF2B5EF4-FFF2-40B4-BE49-F238E27FC236}">
                  <a16:creationId xmlns:a16="http://schemas.microsoft.com/office/drawing/2014/main" id="{A90CA482-867C-4DE4-A06A-8832FAC43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2" name="Line 55">
              <a:extLst>
                <a:ext uri="{FF2B5EF4-FFF2-40B4-BE49-F238E27FC236}">
                  <a16:creationId xmlns:a16="http://schemas.microsoft.com/office/drawing/2014/main" id="{6C1F98DB-BA68-467D-AE09-156D091FC3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Line 56">
              <a:extLst>
                <a:ext uri="{FF2B5EF4-FFF2-40B4-BE49-F238E27FC236}">
                  <a16:creationId xmlns:a16="http://schemas.microsoft.com/office/drawing/2014/main" id="{5AE85F9C-4CE4-4810-9719-8097623E04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4" name="Line 57">
              <a:extLst>
                <a:ext uri="{FF2B5EF4-FFF2-40B4-BE49-F238E27FC236}">
                  <a16:creationId xmlns:a16="http://schemas.microsoft.com/office/drawing/2014/main" id="{695CF97D-8820-4F8B-BFA4-F8E1183993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Line 58">
              <a:extLst>
                <a:ext uri="{FF2B5EF4-FFF2-40B4-BE49-F238E27FC236}">
                  <a16:creationId xmlns:a16="http://schemas.microsoft.com/office/drawing/2014/main" id="{135F8036-6301-476F-A918-D63519EFB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6" name="Rectangle 59">
              <a:extLst>
                <a:ext uri="{FF2B5EF4-FFF2-40B4-BE49-F238E27FC236}">
                  <a16:creationId xmlns:a16="http://schemas.microsoft.com/office/drawing/2014/main" id="{11FAB5E4-AE62-4FBB-B7E1-D989BECB7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67" name="Freeform 60">
              <a:extLst>
                <a:ext uri="{FF2B5EF4-FFF2-40B4-BE49-F238E27FC236}">
                  <a16:creationId xmlns:a16="http://schemas.microsoft.com/office/drawing/2014/main" id="{8DF434CF-E8E2-48B5-B09A-3E35E3DA9E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Rectangle 61">
              <a:extLst>
                <a:ext uri="{FF2B5EF4-FFF2-40B4-BE49-F238E27FC236}">
                  <a16:creationId xmlns:a16="http://schemas.microsoft.com/office/drawing/2014/main" id="{C56EE256-F7DA-4076-B080-784EE3DC7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69" name="Line 62">
              <a:extLst>
                <a:ext uri="{FF2B5EF4-FFF2-40B4-BE49-F238E27FC236}">
                  <a16:creationId xmlns:a16="http://schemas.microsoft.com/office/drawing/2014/main" id="{1257FFBC-F3C9-42F2-972B-3912353C30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Rectangle 63">
              <a:extLst>
                <a:ext uri="{FF2B5EF4-FFF2-40B4-BE49-F238E27FC236}">
                  <a16:creationId xmlns:a16="http://schemas.microsoft.com/office/drawing/2014/main" id="{6FFE215B-A774-4240-A921-27C9DB553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71" name="Line 64">
              <a:extLst>
                <a:ext uri="{FF2B5EF4-FFF2-40B4-BE49-F238E27FC236}">
                  <a16:creationId xmlns:a16="http://schemas.microsoft.com/office/drawing/2014/main" id="{6E74BEB4-1DB8-4ED0-96E7-FE9741664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Rectangle 65">
              <a:extLst>
                <a:ext uri="{FF2B5EF4-FFF2-40B4-BE49-F238E27FC236}">
                  <a16:creationId xmlns:a16="http://schemas.microsoft.com/office/drawing/2014/main" id="{2414DBFF-02FF-4001-B6AA-6C7A26922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73" name="Line 66">
              <a:extLst>
                <a:ext uri="{FF2B5EF4-FFF2-40B4-BE49-F238E27FC236}">
                  <a16:creationId xmlns:a16="http://schemas.microsoft.com/office/drawing/2014/main" id="{7AED9D55-001C-405F-BDD8-1C82AEDCD0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Rectangle 67">
              <a:extLst>
                <a:ext uri="{FF2B5EF4-FFF2-40B4-BE49-F238E27FC236}">
                  <a16:creationId xmlns:a16="http://schemas.microsoft.com/office/drawing/2014/main" id="{4E966898-BA09-4D8D-8B2F-350506727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75" name="Line 68">
              <a:extLst>
                <a:ext uri="{FF2B5EF4-FFF2-40B4-BE49-F238E27FC236}">
                  <a16:creationId xmlns:a16="http://schemas.microsoft.com/office/drawing/2014/main" id="{9EF9B2C8-2D8F-42F9-9594-9DAA4A411B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6" name="Rectangle 69">
              <a:extLst>
                <a:ext uri="{FF2B5EF4-FFF2-40B4-BE49-F238E27FC236}">
                  <a16:creationId xmlns:a16="http://schemas.microsoft.com/office/drawing/2014/main" id="{8BA30A11-42C2-4FD0-AC1A-AC57F0226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77" name="Line 70">
              <a:extLst>
                <a:ext uri="{FF2B5EF4-FFF2-40B4-BE49-F238E27FC236}">
                  <a16:creationId xmlns:a16="http://schemas.microsoft.com/office/drawing/2014/main" id="{BF153037-B371-4F6E-9DF7-323D79BDEE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8" name="Rectangle 71">
              <a:extLst>
                <a:ext uri="{FF2B5EF4-FFF2-40B4-BE49-F238E27FC236}">
                  <a16:creationId xmlns:a16="http://schemas.microsoft.com/office/drawing/2014/main" id="{A68F4810-EF20-427E-B37F-DF78586DA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79" name="Rectangle 72">
              <a:extLst>
                <a:ext uri="{FF2B5EF4-FFF2-40B4-BE49-F238E27FC236}">
                  <a16:creationId xmlns:a16="http://schemas.microsoft.com/office/drawing/2014/main" id="{E432987A-20AE-47F2-9B67-8806493F7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80" name="Line 73">
              <a:extLst>
                <a:ext uri="{FF2B5EF4-FFF2-40B4-BE49-F238E27FC236}">
                  <a16:creationId xmlns:a16="http://schemas.microsoft.com/office/drawing/2014/main" id="{60C99F92-01E8-4EC0-8FAC-0E85D20FAE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Rectangle 74">
              <a:extLst>
                <a:ext uri="{FF2B5EF4-FFF2-40B4-BE49-F238E27FC236}">
                  <a16:creationId xmlns:a16="http://schemas.microsoft.com/office/drawing/2014/main" id="{F1833257-EAB1-4F0B-98E6-60738536C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82" name="Line 75">
              <a:extLst>
                <a:ext uri="{FF2B5EF4-FFF2-40B4-BE49-F238E27FC236}">
                  <a16:creationId xmlns:a16="http://schemas.microsoft.com/office/drawing/2014/main" id="{19D63D64-E049-4DB6-A2D5-FA79ED7A4F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76">
              <a:extLst>
                <a:ext uri="{FF2B5EF4-FFF2-40B4-BE49-F238E27FC236}">
                  <a16:creationId xmlns:a16="http://schemas.microsoft.com/office/drawing/2014/main" id="{633D2CF9-BF31-44F0-8BAF-0F11E8F16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84" name="Line 77">
              <a:extLst>
                <a:ext uri="{FF2B5EF4-FFF2-40B4-BE49-F238E27FC236}">
                  <a16:creationId xmlns:a16="http://schemas.microsoft.com/office/drawing/2014/main" id="{A0B526E6-AD8C-47DD-9D1D-9F9491BE64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Rectangle 78">
              <a:extLst>
                <a:ext uri="{FF2B5EF4-FFF2-40B4-BE49-F238E27FC236}">
                  <a16:creationId xmlns:a16="http://schemas.microsoft.com/office/drawing/2014/main" id="{120A05F5-D38D-45A9-9178-32828CBB2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86" name="Line 79">
              <a:extLst>
                <a:ext uri="{FF2B5EF4-FFF2-40B4-BE49-F238E27FC236}">
                  <a16:creationId xmlns:a16="http://schemas.microsoft.com/office/drawing/2014/main" id="{A3507D3B-E4B5-4D1A-9810-B1DF4D3763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Rectangle 80">
              <a:extLst>
                <a:ext uri="{FF2B5EF4-FFF2-40B4-BE49-F238E27FC236}">
                  <a16:creationId xmlns:a16="http://schemas.microsoft.com/office/drawing/2014/main" id="{73541A78-EFCB-4262-B3A2-9B4064FC4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88" name="Line 81">
              <a:extLst>
                <a:ext uri="{FF2B5EF4-FFF2-40B4-BE49-F238E27FC236}">
                  <a16:creationId xmlns:a16="http://schemas.microsoft.com/office/drawing/2014/main" id="{753DEF60-B1AB-4746-AD15-E1C602144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Rectangle 82">
              <a:extLst>
                <a:ext uri="{FF2B5EF4-FFF2-40B4-BE49-F238E27FC236}">
                  <a16:creationId xmlns:a16="http://schemas.microsoft.com/office/drawing/2014/main" id="{9100FFDA-D1AE-49C4-BCB5-A6D8DA70D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90" name="Rectangle 83">
              <a:extLst>
                <a:ext uri="{FF2B5EF4-FFF2-40B4-BE49-F238E27FC236}">
                  <a16:creationId xmlns:a16="http://schemas.microsoft.com/office/drawing/2014/main" id="{8A05CAD9-510B-42BD-BFC0-2B64E02F3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91" name="Line 84">
              <a:extLst>
                <a:ext uri="{FF2B5EF4-FFF2-40B4-BE49-F238E27FC236}">
                  <a16:creationId xmlns:a16="http://schemas.microsoft.com/office/drawing/2014/main" id="{F1E157C2-CC3A-48C1-9A45-1F1C10028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Rectangle 85">
              <a:extLst>
                <a:ext uri="{FF2B5EF4-FFF2-40B4-BE49-F238E27FC236}">
                  <a16:creationId xmlns:a16="http://schemas.microsoft.com/office/drawing/2014/main" id="{894D7D92-7CCF-4865-87A3-0D6C02CA7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93" name="Line 86">
              <a:extLst>
                <a:ext uri="{FF2B5EF4-FFF2-40B4-BE49-F238E27FC236}">
                  <a16:creationId xmlns:a16="http://schemas.microsoft.com/office/drawing/2014/main" id="{1815B678-B6B5-41DC-9864-6D89393960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4" name="Rectangle 87">
              <a:extLst>
                <a:ext uri="{FF2B5EF4-FFF2-40B4-BE49-F238E27FC236}">
                  <a16:creationId xmlns:a16="http://schemas.microsoft.com/office/drawing/2014/main" id="{C301EBF3-5136-4E57-A144-31F493305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95" name="Line 88">
              <a:extLst>
                <a:ext uri="{FF2B5EF4-FFF2-40B4-BE49-F238E27FC236}">
                  <a16:creationId xmlns:a16="http://schemas.microsoft.com/office/drawing/2014/main" id="{E6A933B7-F479-4758-93AA-804BBC61AD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6" name="Rectangle 89">
              <a:extLst>
                <a:ext uri="{FF2B5EF4-FFF2-40B4-BE49-F238E27FC236}">
                  <a16:creationId xmlns:a16="http://schemas.microsoft.com/office/drawing/2014/main" id="{B317D0D5-27E8-475D-A19C-904B5B0D9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97" name="Line 90">
              <a:extLst>
                <a:ext uri="{FF2B5EF4-FFF2-40B4-BE49-F238E27FC236}">
                  <a16:creationId xmlns:a16="http://schemas.microsoft.com/office/drawing/2014/main" id="{5DD84B57-1F2C-4239-BD7F-92CEDEC34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8" name="Rectangle 91">
              <a:extLst>
                <a:ext uri="{FF2B5EF4-FFF2-40B4-BE49-F238E27FC236}">
                  <a16:creationId xmlns:a16="http://schemas.microsoft.com/office/drawing/2014/main" id="{64242BEE-2D7B-4AC3-9E7D-6C730878B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99" name="Line 92">
              <a:extLst>
                <a:ext uri="{FF2B5EF4-FFF2-40B4-BE49-F238E27FC236}">
                  <a16:creationId xmlns:a16="http://schemas.microsoft.com/office/drawing/2014/main" id="{B188BB99-9080-43C3-BC44-FA60CF4F1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0" name="Rectangle 93">
              <a:extLst>
                <a:ext uri="{FF2B5EF4-FFF2-40B4-BE49-F238E27FC236}">
                  <a16:creationId xmlns:a16="http://schemas.microsoft.com/office/drawing/2014/main" id="{7E917D1C-5394-42FB-BBE0-674FB8B42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01" name="Line 94">
              <a:extLst>
                <a:ext uri="{FF2B5EF4-FFF2-40B4-BE49-F238E27FC236}">
                  <a16:creationId xmlns:a16="http://schemas.microsoft.com/office/drawing/2014/main" id="{AA816399-0616-4AA7-B0F6-1FCEF600B1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2" name="Rectangle 95">
              <a:extLst>
                <a:ext uri="{FF2B5EF4-FFF2-40B4-BE49-F238E27FC236}">
                  <a16:creationId xmlns:a16="http://schemas.microsoft.com/office/drawing/2014/main" id="{26243CA5-1D64-432C-93D9-AAFEC4CD9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03" name="Line 96">
              <a:extLst>
                <a:ext uri="{FF2B5EF4-FFF2-40B4-BE49-F238E27FC236}">
                  <a16:creationId xmlns:a16="http://schemas.microsoft.com/office/drawing/2014/main" id="{8136F44F-D4F8-426C-9A83-F25CBDC9B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4" name="Rectangle 97">
              <a:extLst>
                <a:ext uri="{FF2B5EF4-FFF2-40B4-BE49-F238E27FC236}">
                  <a16:creationId xmlns:a16="http://schemas.microsoft.com/office/drawing/2014/main" id="{57B7A9D3-8F0E-43C8-BD34-AA39FB3D0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05" name="Line 98">
              <a:extLst>
                <a:ext uri="{FF2B5EF4-FFF2-40B4-BE49-F238E27FC236}">
                  <a16:creationId xmlns:a16="http://schemas.microsoft.com/office/drawing/2014/main" id="{A1B4EA94-7909-4938-B0DF-CC814FC20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6" name="Rectangle 99">
              <a:extLst>
                <a:ext uri="{FF2B5EF4-FFF2-40B4-BE49-F238E27FC236}">
                  <a16:creationId xmlns:a16="http://schemas.microsoft.com/office/drawing/2014/main" id="{2DE23D6E-02C3-4347-A871-2D08274A1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07" name="Line 100">
              <a:extLst>
                <a:ext uri="{FF2B5EF4-FFF2-40B4-BE49-F238E27FC236}">
                  <a16:creationId xmlns:a16="http://schemas.microsoft.com/office/drawing/2014/main" id="{EFB5DD2E-708D-4958-8344-332617B7D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8" name="Rectangle 101">
              <a:extLst>
                <a:ext uri="{FF2B5EF4-FFF2-40B4-BE49-F238E27FC236}">
                  <a16:creationId xmlns:a16="http://schemas.microsoft.com/office/drawing/2014/main" id="{A75C32A5-13E4-421E-ACE3-5410F2512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09" name="Line 102">
              <a:extLst>
                <a:ext uri="{FF2B5EF4-FFF2-40B4-BE49-F238E27FC236}">
                  <a16:creationId xmlns:a16="http://schemas.microsoft.com/office/drawing/2014/main" id="{E1B4933D-DBA0-4072-99CD-CD5E622DDD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0" name="Rectangle 104">
              <a:extLst>
                <a:ext uri="{FF2B5EF4-FFF2-40B4-BE49-F238E27FC236}">
                  <a16:creationId xmlns:a16="http://schemas.microsoft.com/office/drawing/2014/main" id="{D9BCD263-BB50-4B6F-AB43-272FCCFB5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412" name="Oval 411">
            <a:extLst>
              <a:ext uri="{FF2B5EF4-FFF2-40B4-BE49-F238E27FC236}">
                <a16:creationId xmlns:a16="http://schemas.microsoft.com/office/drawing/2014/main" id="{026B1769-4A75-4549-9E4E-C4BAD5EB05CF}"/>
              </a:ext>
            </a:extLst>
          </p:cNvPr>
          <p:cNvSpPr/>
          <p:nvPr/>
        </p:nvSpPr>
        <p:spPr>
          <a:xfrm>
            <a:off x="8078811" y="1589897"/>
            <a:ext cx="681485" cy="1708157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6406F557-F92A-406B-AB61-464BB1DB8EC7}"/>
              </a:ext>
            </a:extLst>
          </p:cNvPr>
          <p:cNvSpPr/>
          <p:nvPr/>
        </p:nvSpPr>
        <p:spPr>
          <a:xfrm>
            <a:off x="9527703" y="2599263"/>
            <a:ext cx="681485" cy="1708157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12" name="Object 511">
            <a:extLst>
              <a:ext uri="{FF2B5EF4-FFF2-40B4-BE49-F238E27FC236}">
                <a16:creationId xmlns:a16="http://schemas.microsoft.com/office/drawing/2014/main" id="{6E6C3577-E825-4EA1-8FC4-4E140D4F6A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737823"/>
              </p:ext>
            </p:extLst>
          </p:nvPr>
        </p:nvGraphicFramePr>
        <p:xfrm>
          <a:off x="7937458" y="1243102"/>
          <a:ext cx="789420" cy="3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253800" progId="Equation.DSMT4">
                  <p:embed/>
                </p:oleObj>
              </mc:Choice>
              <mc:Fallback>
                <p:oleObj name="Equation" r:id="rId6" imgW="609480" imgH="253800" progId="Equation.DSMT4">
                  <p:embed/>
                  <p:pic>
                    <p:nvPicPr>
                      <p:cNvPr id="512" name="Object 511">
                        <a:extLst>
                          <a:ext uri="{FF2B5EF4-FFF2-40B4-BE49-F238E27FC236}">
                            <a16:creationId xmlns:a16="http://schemas.microsoft.com/office/drawing/2014/main" id="{6E6C3577-E825-4EA1-8FC4-4E140D4F6A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37458" y="1243102"/>
                        <a:ext cx="789420" cy="3289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" name="Object 512">
            <a:extLst>
              <a:ext uri="{FF2B5EF4-FFF2-40B4-BE49-F238E27FC236}">
                <a16:creationId xmlns:a16="http://schemas.microsoft.com/office/drawing/2014/main" id="{E38E4898-DA87-406D-8049-98E13DD450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716744"/>
              </p:ext>
            </p:extLst>
          </p:nvPr>
        </p:nvGraphicFramePr>
        <p:xfrm>
          <a:off x="10265907" y="3968137"/>
          <a:ext cx="737250" cy="356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203040" progId="Equation.DSMT4">
                  <p:embed/>
                </p:oleObj>
              </mc:Choice>
              <mc:Fallback>
                <p:oleObj name="Equation" r:id="rId8" imgW="419040" imgH="203040" progId="Equation.DSMT4">
                  <p:embed/>
                  <p:pic>
                    <p:nvPicPr>
                      <p:cNvPr id="513" name="Object 512">
                        <a:extLst>
                          <a:ext uri="{FF2B5EF4-FFF2-40B4-BE49-F238E27FC236}">
                            <a16:creationId xmlns:a16="http://schemas.microsoft.com/office/drawing/2014/main" id="{E38E4898-DA87-406D-8049-98E13DD450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265907" y="3968137"/>
                        <a:ext cx="737250" cy="3567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45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43565-E2ED-423B-A5A8-DC9612CAF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Translations with Coordinates: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681D-0EE9-4600-A571-363A519338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764704"/>
            <a:ext cx="11449272" cy="929816"/>
          </a:xfrm>
        </p:spPr>
        <p:txBody>
          <a:bodyPr/>
          <a:lstStyle/>
          <a:p>
            <a:r>
              <a:rPr lang="en-CA" dirty="0"/>
              <a:t>Suppose you are given a pair of coordinates (</a:t>
            </a:r>
            <a:r>
              <a:rPr lang="en-CA" dirty="0" err="1"/>
              <a:t>a,b</a:t>
            </a:r>
            <a:r>
              <a:rPr lang="en-CA" dirty="0"/>
              <a:t>), you will be asked how these coordinates will change after a set of translations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F9CEDBA-9821-4936-A2D2-B2218C5A2A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2000" y="1722917"/>
                <a:ext cx="11449272" cy="929816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Ex: Given that the coordinate (</a:t>
                </a:r>
                <a:r>
                  <a:rPr lang="en-CA" dirty="0" err="1"/>
                  <a:t>a,b</a:t>
                </a:r>
                <a:r>
                  <a:rPr lang="en-CA" dirty="0"/>
                  <a:t>) is on the function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what will this coordinate be after the transformation: 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5F9CEDBA-9821-4936-A2D2-B2218C5A2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00" y="1722917"/>
                <a:ext cx="11449272" cy="929816"/>
              </a:xfrm>
              <a:prstGeom prst="rect">
                <a:avLst/>
              </a:prstGeom>
              <a:blipFill>
                <a:blip r:embed="rId3"/>
                <a:stretch>
                  <a:fillRect l="-852" t="-5263" b="-3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CE3B199-6471-43F7-A092-4EF374DE60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614327"/>
              </p:ext>
            </p:extLst>
          </p:nvPr>
        </p:nvGraphicFramePr>
        <p:xfrm>
          <a:off x="6081713" y="2179638"/>
          <a:ext cx="391636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253800" progId="Equation.DSMT4">
                  <p:embed/>
                </p:oleObj>
              </mc:Choice>
              <mc:Fallback>
                <p:oleObj name="Equation" r:id="rId4" imgW="18032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CE3B199-6471-43F7-A092-4EF374DE60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81713" y="2179638"/>
                        <a:ext cx="3916362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F715A56D-4353-499D-8B8B-4DF223C6D9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925164"/>
              </p:ext>
            </p:extLst>
          </p:nvPr>
        </p:nvGraphicFramePr>
        <p:xfrm>
          <a:off x="1025723" y="2927349"/>
          <a:ext cx="12700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516" imgH="177646" progId="Equation.DSMT4">
                  <p:embed/>
                </p:oleObj>
              </mc:Choice>
              <mc:Fallback>
                <p:oleObj name="Equation" r:id="rId6" imgW="672516" imgH="17764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F715A56D-4353-499D-8B8B-4DF223C6D9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723" y="2927349"/>
                        <a:ext cx="1270000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82E1BFA-DB04-4760-887F-6ED208AF4C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381986"/>
              </p:ext>
            </p:extLst>
          </p:nvPr>
        </p:nvGraphicFramePr>
        <p:xfrm>
          <a:off x="1009650" y="3478213"/>
          <a:ext cx="13430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03040" progId="Equation.DSMT4">
                  <p:embed/>
                </p:oleObj>
              </mc:Choice>
              <mc:Fallback>
                <p:oleObj name="Equation" r:id="rId8" imgW="711000" imgH="20304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82E1BFA-DB04-4760-887F-6ED208AF4C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3478213"/>
                        <a:ext cx="13430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87458-7852-4BE7-A460-8C3B06D03B04}"/>
              </a:ext>
            </a:extLst>
          </p:cNvPr>
          <p:cNvSpPr txBox="1">
            <a:spLocks/>
          </p:cNvSpPr>
          <p:nvPr/>
        </p:nvSpPr>
        <p:spPr>
          <a:xfrm>
            <a:off x="2495748" y="2841624"/>
            <a:ext cx="2909888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/>
              <a:t>3 units to the right</a:t>
            </a:r>
          </a:p>
          <a:p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A9C57BE-2405-457F-881D-AE72A9BC42E5}"/>
              </a:ext>
            </a:extLst>
          </p:cNvPr>
          <p:cNvSpPr txBox="1">
            <a:spLocks/>
          </p:cNvSpPr>
          <p:nvPr/>
        </p:nvSpPr>
        <p:spPr bwMode="auto">
          <a:xfrm>
            <a:off x="2516387" y="3414711"/>
            <a:ext cx="29114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4 units down</a:t>
            </a:r>
          </a:p>
        </p:txBody>
      </p:sp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18D472B7-90E0-4C17-99CD-7A46A5B86D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207600"/>
              </p:ext>
            </p:extLst>
          </p:nvPr>
        </p:nvGraphicFramePr>
        <p:xfrm>
          <a:off x="5516761" y="2830512"/>
          <a:ext cx="11731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253890" progId="Equation.DSMT4">
                  <p:embed/>
                </p:oleObj>
              </mc:Choice>
              <mc:Fallback>
                <p:oleObj name="Equation" r:id="rId10" imgW="622030" imgH="25389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18D472B7-90E0-4C17-99CD-7A46A5B86D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761" y="2830512"/>
                        <a:ext cx="11731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2A9B4AFC-F62F-40DE-ABD9-A8A6848143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025676"/>
              </p:ext>
            </p:extLst>
          </p:nvPr>
        </p:nvGraphicFramePr>
        <p:xfrm>
          <a:off x="5519936" y="3429000"/>
          <a:ext cx="16049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253800" progId="Equation.DSMT4">
                  <p:embed/>
                </p:oleObj>
              </mc:Choice>
              <mc:Fallback>
                <p:oleObj name="Equation" r:id="rId12" imgW="850680" imgH="2538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2A9B4AFC-F62F-40DE-ABD9-A8A6848143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36" y="3429000"/>
                        <a:ext cx="16049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F52CA28-8F08-4E6F-930D-A0A24451444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09600" y="4071915"/>
                <a:ext cx="10297144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0" hangingPunct="0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400" dirty="0"/>
                  <a:t>The new coordinate after the transformation will be </a:t>
                </a:r>
                <a14:m>
                  <m:oMath xmlns:m="http://schemas.openxmlformats.org/officeDocument/2006/math"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+3, 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sz="2400" i="1" dirty="0" smtClean="0">
                        <a:latin typeface="Cambria Math" panose="02040503050406030204" pitchFamily="18" charset="0"/>
                      </a:rPr>
                      <m:t>−4)</m:t>
                    </m:r>
                  </m:oMath>
                </a14:m>
                <a:endParaRPr lang="en-CA" sz="2400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F52CA28-8F08-4E6F-930D-A0A2445144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4071915"/>
                <a:ext cx="10297144" cy="609600"/>
              </a:xfrm>
              <a:prstGeom prst="rect">
                <a:avLst/>
              </a:prstGeom>
              <a:blipFill>
                <a:blip r:embed="rId14"/>
                <a:stretch>
                  <a:fillRect l="-888" t="-80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902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74637"/>
            <a:ext cx="11089232" cy="70079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/>
              <a:t>Ex: Indicate which of the following is the correct translation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843089" y="1331914"/>
          <a:ext cx="15970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5500" imgH="203200" progId="Equation.DSMT4">
                  <p:embed/>
                </p:oleObj>
              </mc:Choice>
              <mc:Fallback>
                <p:oleObj name="Equation" r:id="rId3" imgW="825500" imgH="20320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9" y="1331914"/>
                        <a:ext cx="15970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413126" y="1306514"/>
          <a:ext cx="13192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419" imgH="203112" progId="Equation.DSMT4">
                  <p:embed/>
                </p:oleObj>
              </mc:Choice>
              <mc:Fallback>
                <p:oleObj name="Equation" r:id="rId5" imgW="647419" imgH="203112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6" y="1306514"/>
                        <a:ext cx="131921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5254625" y="1284289"/>
            <a:ext cx="4978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CA" sz="2200"/>
              <a:t>9 units down       c)  9 units up</a:t>
            </a:r>
          </a:p>
          <a:p>
            <a:pPr eaLnBrk="1" hangingPunct="1">
              <a:buFontTx/>
              <a:buAutoNum type="alphaLcParenR"/>
            </a:pPr>
            <a:r>
              <a:rPr lang="en-CA" sz="2200"/>
              <a:t>9 units left           d) 9 units right</a:t>
            </a:r>
          </a:p>
        </p:txBody>
      </p:sp>
      <p:grpSp>
        <p:nvGrpSpPr>
          <p:cNvPr id="3" name="Group 7"/>
          <p:cNvGrpSpPr>
            <a:grpSpLocks noChangeAspect="1"/>
          </p:cNvGrpSpPr>
          <p:nvPr/>
        </p:nvGrpSpPr>
        <p:grpSpPr bwMode="auto">
          <a:xfrm>
            <a:off x="1828801" y="2403475"/>
            <a:ext cx="3049283" cy="3271838"/>
            <a:chOff x="256" y="1240"/>
            <a:chExt cx="2546" cy="2916"/>
          </a:xfrm>
        </p:grpSpPr>
        <p:sp>
          <p:nvSpPr>
            <p:cNvPr id="7288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9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90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1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2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3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4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5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6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7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8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99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0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1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2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3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4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5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6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7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8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09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0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1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2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3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4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5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6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7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8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19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0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1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2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3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4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5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6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7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8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29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0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1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2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3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4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335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36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7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8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39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0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341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42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343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4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345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6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347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48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49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0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51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2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53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354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5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56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7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58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59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360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1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362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3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64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365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6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367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68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69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0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71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2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73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4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75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6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77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78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379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0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381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2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83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84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cxnSp>
        <p:nvCxnSpPr>
          <p:cNvPr id="113" name="Straight Connector 112"/>
          <p:cNvCxnSpPr/>
          <p:nvPr/>
        </p:nvCxnSpPr>
        <p:spPr>
          <a:xfrm rot="5400000" flipH="1" flipV="1">
            <a:off x="1756570" y="2482057"/>
            <a:ext cx="2162175" cy="201771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3024982" y="3833020"/>
            <a:ext cx="1908175" cy="17764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3324226" y="2909889"/>
            <a:ext cx="60325" cy="777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6" name="Oval 115"/>
          <p:cNvSpPr/>
          <p:nvPr/>
        </p:nvSpPr>
        <p:spPr>
          <a:xfrm>
            <a:off x="3330576" y="5357813"/>
            <a:ext cx="60325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4" name="Up Arrow 223"/>
          <p:cNvSpPr/>
          <p:nvPr/>
        </p:nvSpPr>
        <p:spPr>
          <a:xfrm flipV="1">
            <a:off x="3233739" y="2974976"/>
            <a:ext cx="249237" cy="2424113"/>
          </a:xfrm>
          <a:prstGeom prst="upArrow">
            <a:avLst/>
          </a:prstGeom>
          <a:solidFill>
            <a:schemeClr val="accent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7182" name="Group 7"/>
          <p:cNvGrpSpPr>
            <a:grpSpLocks noChangeAspect="1"/>
          </p:cNvGrpSpPr>
          <p:nvPr/>
        </p:nvGrpSpPr>
        <p:grpSpPr bwMode="auto">
          <a:xfrm>
            <a:off x="5275263" y="2411414"/>
            <a:ext cx="3049282" cy="3271837"/>
            <a:chOff x="256" y="1240"/>
            <a:chExt cx="2546" cy="2916"/>
          </a:xfrm>
        </p:grpSpPr>
        <p:sp>
          <p:nvSpPr>
            <p:cNvPr id="7191" name="AutoShape 6"/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2" name="Rectangle 8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93" name="Line 9"/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4" name="Line 10"/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5" name="Line 11"/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6" name="Line 12"/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7" name="Line 13"/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8" name="Line 14"/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9" name="Line 15"/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0" name="Line 16"/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1" name="Line 17"/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2" name="Line 18"/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3" name="Line 19"/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4" name="Line 20"/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5" name="Line 21"/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6" name="Line 22"/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7" name="Line 23"/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8" name="Line 24"/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9" name="Line 25"/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0" name="Line 26"/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Line 27"/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Line 28"/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Line 29"/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Line 30"/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Line 31"/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Line 32"/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Line 33"/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Line 34"/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Line 35"/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Line 36"/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1" name="Line 37"/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Line 38"/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39"/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40"/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41"/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42"/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43"/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44"/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45"/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46"/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47"/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48"/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49"/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50"/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51"/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Line 52"/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Rectangle 53"/>
            <p:cNvSpPr>
              <a:spLocks noChangeArrowheads="1"/>
            </p:cNvSpPr>
            <p:nvPr/>
          </p:nvSpPr>
          <p:spPr bwMode="auto">
            <a:xfrm>
              <a:off x="2735" y="2506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38" name="Freeform 54"/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55"/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56"/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57"/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58"/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Rectangle 59"/>
            <p:cNvSpPr>
              <a:spLocks noChangeArrowheads="1"/>
            </p:cNvSpPr>
            <p:nvPr/>
          </p:nvSpPr>
          <p:spPr bwMode="auto">
            <a:xfrm>
              <a:off x="1552" y="1240"/>
              <a:ext cx="6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44" name="Freeform 60"/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Rectangle 61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46" name="Line 62"/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Rectangle 63"/>
            <p:cNvSpPr>
              <a:spLocks noChangeArrowheads="1"/>
            </p:cNvSpPr>
            <p:nvPr/>
          </p:nvSpPr>
          <p:spPr bwMode="auto">
            <a:xfrm>
              <a:off x="446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248" name="Line 64"/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Rectangle 65"/>
            <p:cNvSpPr>
              <a:spLocks noChangeArrowheads="1"/>
            </p:cNvSpPr>
            <p:nvPr/>
          </p:nvSpPr>
          <p:spPr bwMode="auto">
            <a:xfrm>
              <a:off x="65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250" name="Line 66"/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Rectangle 67"/>
            <p:cNvSpPr>
              <a:spLocks noChangeArrowheads="1"/>
            </p:cNvSpPr>
            <p:nvPr/>
          </p:nvSpPr>
          <p:spPr bwMode="auto">
            <a:xfrm>
              <a:off x="86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252" name="Line 68"/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Rectangle 69"/>
            <p:cNvSpPr>
              <a:spLocks noChangeArrowheads="1"/>
            </p:cNvSpPr>
            <p:nvPr/>
          </p:nvSpPr>
          <p:spPr bwMode="auto">
            <a:xfrm>
              <a:off x="1077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54" name="Line 70"/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Rectangle 71"/>
            <p:cNvSpPr>
              <a:spLocks noChangeArrowheads="1"/>
            </p:cNvSpPr>
            <p:nvPr/>
          </p:nvSpPr>
          <p:spPr bwMode="auto">
            <a:xfrm>
              <a:off x="1288" y="273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56" name="Rectangle 72"/>
            <p:cNvSpPr>
              <a:spLocks noChangeArrowheads="1"/>
            </p:cNvSpPr>
            <p:nvPr/>
          </p:nvSpPr>
          <p:spPr bwMode="auto">
            <a:xfrm>
              <a:off x="1532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57" name="Line 73"/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Rectangle 74"/>
            <p:cNvSpPr>
              <a:spLocks noChangeArrowheads="1"/>
            </p:cNvSpPr>
            <p:nvPr/>
          </p:nvSpPr>
          <p:spPr bwMode="auto">
            <a:xfrm>
              <a:off x="173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59" name="Line 75"/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Rectangle 76"/>
            <p:cNvSpPr>
              <a:spLocks noChangeArrowheads="1"/>
            </p:cNvSpPr>
            <p:nvPr/>
          </p:nvSpPr>
          <p:spPr bwMode="auto">
            <a:xfrm>
              <a:off x="1945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61" name="Line 77"/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Rectangle 78"/>
            <p:cNvSpPr>
              <a:spLocks noChangeArrowheads="1"/>
            </p:cNvSpPr>
            <p:nvPr/>
          </p:nvSpPr>
          <p:spPr bwMode="auto">
            <a:xfrm>
              <a:off x="215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63" name="Line 79"/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Rectangle 80"/>
            <p:cNvSpPr>
              <a:spLocks noChangeArrowheads="1"/>
            </p:cNvSpPr>
            <p:nvPr/>
          </p:nvSpPr>
          <p:spPr bwMode="auto">
            <a:xfrm>
              <a:off x="236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65" name="Line 81"/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Rectangle 82"/>
            <p:cNvSpPr>
              <a:spLocks noChangeArrowheads="1"/>
            </p:cNvSpPr>
            <p:nvPr/>
          </p:nvSpPr>
          <p:spPr bwMode="auto">
            <a:xfrm>
              <a:off x="2576" y="2734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67" name="Rectangle 83"/>
            <p:cNvSpPr>
              <a:spLocks noChangeArrowheads="1"/>
            </p:cNvSpPr>
            <p:nvPr/>
          </p:nvSpPr>
          <p:spPr bwMode="auto">
            <a:xfrm>
              <a:off x="1458" y="384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268" name="Line 84"/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Rectangle 85"/>
            <p:cNvSpPr>
              <a:spLocks noChangeArrowheads="1"/>
            </p:cNvSpPr>
            <p:nvPr/>
          </p:nvSpPr>
          <p:spPr bwMode="auto">
            <a:xfrm>
              <a:off x="1458" y="360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270" name="Line 86"/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1" name="Rectangle 87"/>
            <p:cNvSpPr>
              <a:spLocks noChangeArrowheads="1"/>
            </p:cNvSpPr>
            <p:nvPr/>
          </p:nvSpPr>
          <p:spPr bwMode="auto">
            <a:xfrm>
              <a:off x="1458" y="336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272" name="Line 88"/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3" name="Rectangle 89"/>
            <p:cNvSpPr>
              <a:spLocks noChangeArrowheads="1"/>
            </p:cNvSpPr>
            <p:nvPr/>
          </p:nvSpPr>
          <p:spPr bwMode="auto">
            <a:xfrm>
              <a:off x="1458" y="312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74" name="Line 90"/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5" name="Rectangle 91"/>
            <p:cNvSpPr>
              <a:spLocks noChangeArrowheads="1"/>
            </p:cNvSpPr>
            <p:nvPr/>
          </p:nvSpPr>
          <p:spPr bwMode="auto">
            <a:xfrm>
              <a:off x="1458" y="2884"/>
              <a:ext cx="17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76" name="Line 92"/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7" name="Rectangle 93"/>
            <p:cNvSpPr>
              <a:spLocks noChangeArrowheads="1"/>
            </p:cNvSpPr>
            <p:nvPr/>
          </p:nvSpPr>
          <p:spPr bwMode="auto">
            <a:xfrm>
              <a:off x="1483" y="239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78" name="Line 94"/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79" name="Rectangle 95"/>
            <p:cNvSpPr>
              <a:spLocks noChangeArrowheads="1"/>
            </p:cNvSpPr>
            <p:nvPr/>
          </p:nvSpPr>
          <p:spPr bwMode="auto">
            <a:xfrm>
              <a:off x="1483" y="215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80" name="Line 96"/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1" name="Rectangle 97"/>
            <p:cNvSpPr>
              <a:spLocks noChangeArrowheads="1"/>
            </p:cNvSpPr>
            <p:nvPr/>
          </p:nvSpPr>
          <p:spPr bwMode="auto">
            <a:xfrm>
              <a:off x="1483" y="191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82" name="Line 98"/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3" name="Rectangle 99"/>
            <p:cNvSpPr>
              <a:spLocks noChangeArrowheads="1"/>
            </p:cNvSpPr>
            <p:nvPr/>
          </p:nvSpPr>
          <p:spPr bwMode="auto">
            <a:xfrm>
              <a:off x="1483" y="167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284" name="Line 100"/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5" name="Rectangle 101"/>
            <p:cNvSpPr>
              <a:spLocks noChangeArrowheads="1"/>
            </p:cNvSpPr>
            <p:nvPr/>
          </p:nvSpPr>
          <p:spPr bwMode="auto">
            <a:xfrm>
              <a:off x="1483" y="1438"/>
              <a:ext cx="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86" name="Line 102"/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87" name="Rectangle 104"/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cxnSp>
        <p:nvCxnSpPr>
          <p:cNvPr id="330" name="Straight Connector 329"/>
          <p:cNvCxnSpPr/>
          <p:nvPr/>
        </p:nvCxnSpPr>
        <p:spPr>
          <a:xfrm rot="5400000" flipH="1" flipV="1">
            <a:off x="5202238" y="2489201"/>
            <a:ext cx="2163763" cy="201771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rot="5400000" flipH="1" flipV="1">
            <a:off x="6457951" y="3848101"/>
            <a:ext cx="1930400" cy="17684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Oval 331"/>
          <p:cNvSpPr/>
          <p:nvPr/>
        </p:nvSpPr>
        <p:spPr>
          <a:xfrm>
            <a:off x="6770689" y="2917825"/>
            <a:ext cx="60325" cy="77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3" name="Oval 332"/>
          <p:cNvSpPr/>
          <p:nvPr/>
        </p:nvSpPr>
        <p:spPr>
          <a:xfrm>
            <a:off x="6778625" y="5365750"/>
            <a:ext cx="58738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4" name="Up Arrow 333"/>
          <p:cNvSpPr/>
          <p:nvPr/>
        </p:nvSpPr>
        <p:spPr>
          <a:xfrm rot="16200000" flipV="1">
            <a:off x="6765926" y="2894013"/>
            <a:ext cx="327025" cy="2292350"/>
          </a:xfrm>
          <a:prstGeom prst="upArrow">
            <a:avLst/>
          </a:prstGeom>
          <a:solidFill>
            <a:schemeClr val="accent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12" name="Object 4"/>
          <p:cNvGraphicFramePr>
            <a:graphicFrameLocks noChangeAspect="1"/>
          </p:cNvGraphicFramePr>
          <p:nvPr/>
        </p:nvGraphicFramePr>
        <p:xfrm>
          <a:off x="3159126" y="2044701"/>
          <a:ext cx="12049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30" imgH="203112" progId="Equation.DSMT4">
                  <p:embed/>
                </p:oleObj>
              </mc:Choice>
              <mc:Fallback>
                <p:oleObj name="Equation" r:id="rId7" imgW="622030" imgH="203112" progId="Equation.DSMT4">
                  <p:embed/>
                  <p:pic>
                    <p:nvPicPr>
                      <p:cNvPr id="2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26" y="2044701"/>
                        <a:ext cx="1204913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" name="Object 5"/>
          <p:cNvGraphicFramePr>
            <a:graphicFrameLocks noChangeAspect="1"/>
          </p:cNvGraphicFramePr>
          <p:nvPr/>
        </p:nvGraphicFramePr>
        <p:xfrm>
          <a:off x="2555876" y="5621339"/>
          <a:ext cx="13192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419" imgH="203112" progId="Equation.DSMT4">
                  <p:embed/>
                </p:oleObj>
              </mc:Choice>
              <mc:Fallback>
                <p:oleObj name="Equation" r:id="rId9" imgW="647419" imgH="203112" progId="Equation.DSMT4">
                  <p:embed/>
                  <p:pic>
                    <p:nvPicPr>
                      <p:cNvPr id="2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6" y="5621339"/>
                        <a:ext cx="131921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4" name="Oval 213"/>
          <p:cNvSpPr/>
          <p:nvPr/>
        </p:nvSpPr>
        <p:spPr>
          <a:xfrm>
            <a:off x="5240339" y="1270001"/>
            <a:ext cx="2206625" cy="4619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15" name="Oval 214"/>
          <p:cNvSpPr/>
          <p:nvPr/>
        </p:nvSpPr>
        <p:spPr>
          <a:xfrm>
            <a:off x="7794626" y="1612900"/>
            <a:ext cx="2206625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190" name="TextBox 215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0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185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115" grpId="0" animBg="1"/>
      <p:bldP spid="116" grpId="0" animBg="1"/>
      <p:bldP spid="224" grpId="0" animBg="1"/>
      <p:bldP spid="332" grpId="0" animBg="1"/>
      <p:bldP spid="333" grpId="0" animBg="1"/>
      <p:bldP spid="334" grpId="0" animBg="1"/>
      <p:bldP spid="214" grpId="0" animBg="1"/>
      <p:bldP spid="214" grpId="1" animBg="1"/>
      <p:bldP spid="215" grpId="0" animBg="1"/>
      <p:bldP spid="21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8329613" cy="593725"/>
          </a:xfrm>
        </p:spPr>
        <p:txBody>
          <a:bodyPr/>
          <a:lstStyle/>
          <a:p>
            <a:pPr>
              <a:defRPr/>
            </a:pPr>
            <a:r>
              <a:rPr lang="en-CA" sz="2600" dirty="0"/>
              <a:t>IV) Summary</a:t>
            </a:r>
          </a:p>
        </p:txBody>
      </p:sp>
      <p:sp>
        <p:nvSpPr>
          <p:cNvPr id="5137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914400"/>
            <a:ext cx="8120063" cy="6238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i) Horizontal Translation: Change with the X-variable</a:t>
            </a:r>
          </a:p>
          <a:p>
            <a:endParaRPr lang="en-CA"/>
          </a:p>
          <a:p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  <a:p>
            <a:pPr>
              <a:buFont typeface="Wingdings" pitchFamily="2" charset="2"/>
              <a:buNone/>
            </a:pPr>
            <a:endParaRPr lang="en-CA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478088" y="2174875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002" imgH="253890" progId="Equation.DSMT4">
                  <p:embed/>
                </p:oleObj>
              </mc:Choice>
              <mc:Fallback>
                <p:oleObj name="Equation" r:id="rId3" imgW="457002" imgH="25389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2174875"/>
                        <a:ext cx="914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476501" y="2762251"/>
          <a:ext cx="9128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002" imgH="253890" progId="Equation.DSMT4">
                  <p:embed/>
                </p:oleObj>
              </mc:Choice>
              <mc:Fallback>
                <p:oleObj name="Equation" r:id="rId5" imgW="457002" imgH="25389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1" y="2762251"/>
                        <a:ext cx="912813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449514" y="5187951"/>
          <a:ext cx="9366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253890" progId="Equation.DSMT4">
                  <p:embed/>
                </p:oleObj>
              </mc:Choice>
              <mc:Fallback>
                <p:oleObj name="Equation" r:id="rId6" imgW="469696" imgH="25389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14" y="5187951"/>
                        <a:ext cx="936625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44750" y="5819775"/>
          <a:ext cx="939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696" imgH="253890" progId="Equation.DSMT4">
                  <p:embed/>
                </p:oleObj>
              </mc:Choice>
              <mc:Fallback>
                <p:oleObj name="Equation" r:id="rId8" imgW="469696" imgH="25389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5819775"/>
                        <a:ext cx="939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457575" y="2187575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391" imgH="253890" progId="Equation.DSMT4">
                  <p:embed/>
                </p:oleObj>
              </mc:Choice>
              <mc:Fallback>
                <p:oleObj name="Equation" r:id="rId10" imgW="482391" imgH="25389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2187575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59163" y="2773363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391" imgH="253890" progId="Equation.DSMT4">
                  <p:embed/>
                </p:oleObj>
              </mc:Choice>
              <mc:Fallback>
                <p:oleObj name="Equation" r:id="rId12" imgW="482391" imgH="25389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163" y="2773363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424238" y="5199063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391" imgH="253890" progId="Equation.DSMT4">
                  <p:embed/>
                </p:oleObj>
              </mc:Choice>
              <mc:Fallback>
                <p:oleObj name="Equation" r:id="rId14" imgW="482391" imgH="25389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5199063"/>
                        <a:ext cx="965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29000" y="5848350"/>
          <a:ext cx="990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4870" imgH="253780" progId="Equation.DSMT4">
                  <p:embed/>
                </p:oleObj>
              </mc:Choice>
              <mc:Fallback>
                <p:oleObj name="Equation" r:id="rId16" imgW="494870" imgH="25378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848350"/>
                        <a:ext cx="990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11"/>
          <p:cNvSpPr txBox="1">
            <a:spLocks noChangeArrowheads="1"/>
          </p:cNvSpPr>
          <p:nvPr/>
        </p:nvSpPr>
        <p:spPr bwMode="auto">
          <a:xfrm>
            <a:off x="4740276" y="2216150"/>
            <a:ext cx="4016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Horizontal Shift of 3 Units RIGHT!</a:t>
            </a:r>
          </a:p>
        </p:txBody>
      </p:sp>
      <p:sp>
        <p:nvSpPr>
          <p:cNvPr id="5139" name="TextBox 12"/>
          <p:cNvSpPr txBox="1">
            <a:spLocks noChangeArrowheads="1"/>
          </p:cNvSpPr>
          <p:nvPr/>
        </p:nvSpPr>
        <p:spPr bwMode="auto">
          <a:xfrm>
            <a:off x="4737101" y="2833688"/>
            <a:ext cx="3846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Horizontal Shift of 3 Units LEFT!</a:t>
            </a:r>
          </a:p>
        </p:txBody>
      </p:sp>
      <p:sp>
        <p:nvSpPr>
          <p:cNvPr id="5140" name="TextBox 13"/>
          <p:cNvSpPr txBox="1">
            <a:spLocks noChangeArrowheads="1"/>
          </p:cNvSpPr>
          <p:nvPr/>
        </p:nvSpPr>
        <p:spPr bwMode="auto">
          <a:xfrm>
            <a:off x="4752976" y="5259388"/>
            <a:ext cx="326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Vertical Shift of 3 Units UP!</a:t>
            </a:r>
          </a:p>
        </p:txBody>
      </p:sp>
      <p:sp>
        <p:nvSpPr>
          <p:cNvPr id="5141" name="TextBox 14"/>
          <p:cNvSpPr txBox="1">
            <a:spLocks noChangeArrowheads="1"/>
          </p:cNvSpPr>
          <p:nvPr/>
        </p:nvSpPr>
        <p:spPr bwMode="auto">
          <a:xfrm>
            <a:off x="4749800" y="5875338"/>
            <a:ext cx="3716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2000"/>
              <a:t>Vertical Shift of 3 Units DOWN!</a:t>
            </a:r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382838" y="1541463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50531" imgH="241195" progId="Equation.DSMT4">
                  <p:embed/>
                </p:oleObj>
              </mc:Choice>
              <mc:Fallback>
                <p:oleObj name="Equation" r:id="rId18" imgW="850531" imgH="241195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8" y="1541463"/>
                        <a:ext cx="1701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119563" y="1504950"/>
          <a:ext cx="175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76300" imgH="241300" progId="Equation.DSMT4">
                  <p:embed/>
                </p:oleObj>
              </mc:Choice>
              <mc:Fallback>
                <p:oleObj name="Equation" r:id="rId20" imgW="876300" imgH="2413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563" y="1504950"/>
                        <a:ext cx="1752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857375" y="3432176"/>
            <a:ext cx="80264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CA" sz="2400" dirty="0"/>
              <a:t>ii) Vertical Translation: Change with the Y-variable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endParaRPr lang="en-CA" sz="2400" dirty="0"/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432050" y="4046538"/>
          <a:ext cx="1701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50531" imgH="253890" progId="Equation.DSMT4">
                  <p:embed/>
                </p:oleObj>
              </mc:Choice>
              <mc:Fallback>
                <p:oleObj name="Equation" r:id="rId22" imgW="850531" imgH="25389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046538"/>
                        <a:ext cx="1701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259263" y="4040188"/>
          <a:ext cx="177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88614" imgH="253890" progId="Equation.DSMT4">
                  <p:embed/>
                </p:oleObj>
              </mc:Choice>
              <mc:Fallback>
                <p:oleObj name="Equation" r:id="rId24" imgW="888614" imgH="25389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263" y="4040188"/>
                        <a:ext cx="1778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725988" y="4541838"/>
          <a:ext cx="180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01309" imgH="253890" progId="Equation.DSMT4">
                  <p:embed/>
                </p:oleObj>
              </mc:Choice>
              <mc:Fallback>
                <p:oleObj name="Equation" r:id="rId26" imgW="901309" imgH="25389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4541838"/>
                        <a:ext cx="1803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696075" y="4548188"/>
          <a:ext cx="1854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6698" imgH="253890" progId="Equation.DSMT4">
                  <p:embed/>
                </p:oleObj>
              </mc:Choice>
              <mc:Fallback>
                <p:oleObj name="Equation" r:id="rId28" imgW="926698" imgH="253890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6075" y="4548188"/>
                        <a:ext cx="1854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3" name="TextBox 22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0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387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 build="p"/>
      <p:bldP spid="5138" grpId="0"/>
      <p:bldP spid="5139" grpId="0"/>
      <p:bldP spid="5140" grpId="0"/>
      <p:bldP spid="5141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625475"/>
          </a:xfrm>
        </p:spPr>
        <p:txBody>
          <a:bodyPr/>
          <a:lstStyle/>
          <a:p>
            <a:pPr>
              <a:defRPr/>
            </a:pPr>
            <a:r>
              <a:rPr lang="en-CA" dirty="0"/>
              <a:t>III) Vertical Translations (VT)</a:t>
            </a:r>
          </a:p>
        </p:txBody>
      </p:sp>
      <p:sp>
        <p:nvSpPr>
          <p:cNvPr id="3101" name="Content Placeholder 2"/>
          <p:cNvSpPr>
            <a:spLocks noGrp="1"/>
          </p:cNvSpPr>
          <p:nvPr>
            <p:ph sz="quarter" idx="1"/>
          </p:nvPr>
        </p:nvSpPr>
        <p:spPr>
          <a:xfrm>
            <a:off x="1938338" y="889000"/>
            <a:ext cx="8032750" cy="939800"/>
          </a:xfrm>
        </p:spPr>
        <p:txBody>
          <a:bodyPr/>
          <a:lstStyle/>
          <a:p>
            <a:r>
              <a:rPr lang="en-CA"/>
              <a:t>A VT occurs when the y-variable is changed to an </a:t>
            </a:r>
            <a:br>
              <a:rPr lang="en-CA"/>
            </a:br>
            <a:r>
              <a:rPr lang="en-CA"/>
              <a:t>y-variable adding/subtracting a constant</a:t>
            </a:r>
          </a:p>
        </p:txBody>
      </p:sp>
      <p:graphicFrame>
        <p:nvGraphicFramePr>
          <p:cNvPr id="3074" name="Object 105"/>
          <p:cNvGraphicFramePr>
            <a:graphicFrameLocks noChangeAspect="1"/>
          </p:cNvGraphicFramePr>
          <p:nvPr/>
        </p:nvGraphicFramePr>
        <p:xfrm>
          <a:off x="1879601" y="1833563"/>
          <a:ext cx="18764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865" imgH="253890" progId="Equation.DSMT4">
                  <p:embed/>
                </p:oleObj>
              </mc:Choice>
              <mc:Fallback>
                <p:oleObj name="Equation" r:id="rId3" imgW="1002865" imgH="253890" progId="Equation.DSMT4">
                  <p:embed/>
                  <p:pic>
                    <p:nvPicPr>
                      <p:cNvPr id="307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1" y="1833563"/>
                        <a:ext cx="18764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825876" y="1798638"/>
          <a:ext cx="1285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808" imgH="241195" progId="Equation.DSMT4">
                  <p:embed/>
                </p:oleObj>
              </mc:Choice>
              <mc:Fallback>
                <p:oleObj name="Equation" r:id="rId5" imgW="672808" imgH="241195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6" y="1798638"/>
                        <a:ext cx="1285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2513014" y="1916113"/>
            <a:ext cx="288925" cy="347662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" name="Oval 6"/>
          <p:cNvSpPr/>
          <p:nvPr/>
        </p:nvSpPr>
        <p:spPr>
          <a:xfrm>
            <a:off x="3840163" y="1851025"/>
            <a:ext cx="717550" cy="412750"/>
          </a:xfrm>
          <a:prstGeom prst="ellipse">
            <a:avLst/>
          </a:prstGeom>
          <a:noFill/>
          <a:ln>
            <a:solidFill>
              <a:srgbClr val="0070C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689601" y="1738313"/>
            <a:ext cx="359886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0070C0"/>
                </a:solidFill>
              </a:rPr>
              <a:t>Draw a circle around the “y” only, ignore any exponents squares, radicals, ….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719763" y="3302000"/>
          <a:ext cx="830262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307" imgH="1777229" progId="Equation.DSMT4">
                  <p:embed/>
                </p:oleObj>
              </mc:Choice>
              <mc:Fallback>
                <p:oleObj name="Equation" r:id="rId7" imgW="444307" imgH="1777229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3302000"/>
                        <a:ext cx="830262" cy="33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850064" y="3200400"/>
          <a:ext cx="1519237" cy="340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800" imgH="1816100" progId="Equation.DSMT4">
                  <p:embed/>
                </p:oleObj>
              </mc:Choice>
              <mc:Fallback>
                <p:oleObj name="Equation" r:id="rId9" imgW="812800" imgH="18161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4" y="3200400"/>
                        <a:ext cx="1519237" cy="340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776914" y="4359276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4" y="4359276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797551" y="4819651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468" imgH="164885" progId="Equation.DSMT4">
                  <p:embed/>
                </p:oleObj>
              </mc:Choice>
              <mc:Fallback>
                <p:oleObj name="Equation" r:id="rId13" imgW="101468" imgH="164885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551" y="4819651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754688" y="528002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528002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780089" y="5729289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02" imgH="177492" progId="Equation.DSMT4">
                  <p:embed/>
                </p:oleObj>
              </mc:Choice>
              <mc:Fallback>
                <p:oleObj name="Equation" r:id="rId17" imgW="114102" imgH="177492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089" y="5729289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676900" y="6197601"/>
          <a:ext cx="37623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24" imgH="164957" progId="Equation.DSMT4">
                  <p:embed/>
                </p:oleObj>
              </mc:Choice>
              <mc:Fallback>
                <p:oleObj name="Equation" r:id="rId19" imgW="203024" imgH="164957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6197601"/>
                        <a:ext cx="376238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8081963" y="3722689"/>
          <a:ext cx="19240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98197" imgH="203112" progId="Equation.DSMT4">
                  <p:embed/>
                </p:oleObj>
              </mc:Choice>
              <mc:Fallback>
                <p:oleObj name="Equation" r:id="rId21" imgW="698197" imgH="203112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963" y="3722689"/>
                        <a:ext cx="192405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6146800" y="4367214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4367214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169026" y="4826001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1468" imgH="164885" progId="Equation.DSMT4">
                  <p:embed/>
                </p:oleObj>
              </mc:Choice>
              <mc:Fallback>
                <p:oleObj name="Equation" r:id="rId24" imgW="101468" imgH="164885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6" y="4826001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6124575" y="528637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528637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6140450" y="5735639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5" imgH="177415" progId="Equation.DSMT4">
                  <p:embed/>
                </p:oleObj>
              </mc:Choice>
              <mc:Fallback>
                <p:oleObj name="Equation" r:id="rId27" imgW="126725" imgH="177415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5735639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6156326" y="6203951"/>
          <a:ext cx="187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1468" imgH="164885" progId="Equation.DSMT4">
                  <p:embed/>
                </p:oleObj>
              </mc:Choice>
              <mc:Fallback>
                <p:oleObj name="Equation" r:id="rId29" imgW="101468" imgH="164885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6" y="6203951"/>
                        <a:ext cx="1873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7478714" y="4330701"/>
          <a:ext cx="4016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15619" imgH="177569" progId="Equation.DSMT4">
                  <p:embed/>
                </p:oleObj>
              </mc:Choice>
              <mc:Fallback>
                <p:oleObj name="Equation" r:id="rId31" imgW="215619" imgH="177569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714" y="4330701"/>
                        <a:ext cx="4016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7477125" y="4789488"/>
          <a:ext cx="4016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15619" imgH="164885" progId="Equation.DSMT4">
                  <p:embed/>
                </p:oleObj>
              </mc:Choice>
              <mc:Fallback>
                <p:oleObj name="Equation" r:id="rId33" imgW="215619" imgH="164885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25" y="4789488"/>
                        <a:ext cx="4016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7564439" y="5249863"/>
          <a:ext cx="1873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1468" imgH="164885" progId="Equation.DSMT4">
                  <p:embed/>
                </p:oleObj>
              </mc:Choice>
              <mc:Fallback>
                <p:oleObj name="Equation" r:id="rId35" imgW="101468" imgH="164885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4439" y="5249863"/>
                        <a:ext cx="1873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7554913" y="5700714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25" imgH="177415" progId="Equation.DSMT4">
                  <p:embed/>
                </p:oleObj>
              </mc:Choice>
              <mc:Fallback>
                <p:oleObj name="Equation" r:id="rId37" imgW="126725" imgH="177415" progId="Equation.DSMT4">
                  <p:embed/>
                  <p:pic>
                    <p:nvPicPr>
                      <p:cNvPr id="30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4913" y="5700714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7466013" y="6167438"/>
          <a:ext cx="39846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15619" imgH="164885" progId="Equation.DSMT4">
                  <p:embed/>
                </p:oleObj>
              </mc:Choice>
              <mc:Fallback>
                <p:oleObj name="Equation" r:id="rId39" imgW="215619" imgH="164885" progId="Equation.DSMT4">
                  <p:embed/>
                  <p:pic>
                    <p:nvPicPr>
                      <p:cNvPr id="309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6013" y="6167438"/>
                        <a:ext cx="39846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7947026" y="4270375"/>
            <a:ext cx="2416175" cy="93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0070C0"/>
                </a:solidFill>
              </a:rPr>
              <a:t>Graph is shifted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0070C0"/>
                </a:solidFill>
              </a:rPr>
              <a:t>  3 units Down</a:t>
            </a:r>
          </a:p>
        </p:txBody>
      </p:sp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4213225" y="2182813"/>
          <a:ext cx="13096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85800" imgH="241300" progId="Equation.DSMT4">
                  <p:embed/>
                </p:oleObj>
              </mc:Choice>
              <mc:Fallback>
                <p:oleObj name="Equation" r:id="rId41" imgW="685800" imgH="241300" progId="Equation.DSMT4">
                  <p:embed/>
                  <p:pic>
                    <p:nvPicPr>
                      <p:cNvPr id="30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225" y="2182813"/>
                        <a:ext cx="130968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06" name="Group 31"/>
          <p:cNvGrpSpPr>
            <a:grpSpLocks noChangeAspect="1"/>
          </p:cNvGrpSpPr>
          <p:nvPr/>
        </p:nvGrpSpPr>
        <p:grpSpPr bwMode="auto">
          <a:xfrm>
            <a:off x="1857376" y="2722564"/>
            <a:ext cx="3527425" cy="3919537"/>
            <a:chOff x="210" y="1715"/>
            <a:chExt cx="2222" cy="2469"/>
          </a:xfrm>
        </p:grpSpPr>
        <p:sp>
          <p:nvSpPr>
            <p:cNvPr id="3113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10" y="1720"/>
              <a:ext cx="2222" cy="2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Rectangle 32"/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33"/>
            <p:cNvSpPr>
              <a:spLocks noChangeShapeType="1"/>
            </p:cNvSpPr>
            <p:nvPr/>
          </p:nvSpPr>
          <p:spPr bwMode="auto">
            <a:xfrm flipV="1">
              <a:off x="39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34"/>
            <p:cNvSpPr>
              <a:spLocks noChangeShapeType="1"/>
            </p:cNvSpPr>
            <p:nvPr/>
          </p:nvSpPr>
          <p:spPr bwMode="auto">
            <a:xfrm flipV="1">
              <a:off x="39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35"/>
            <p:cNvSpPr>
              <a:spLocks noChangeShapeType="1"/>
            </p:cNvSpPr>
            <p:nvPr/>
          </p:nvSpPr>
          <p:spPr bwMode="auto">
            <a:xfrm flipV="1">
              <a:off x="58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36"/>
            <p:cNvSpPr>
              <a:spLocks noChangeShapeType="1"/>
            </p:cNvSpPr>
            <p:nvPr/>
          </p:nvSpPr>
          <p:spPr bwMode="auto">
            <a:xfrm flipV="1">
              <a:off x="58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37"/>
            <p:cNvSpPr>
              <a:spLocks noChangeShapeType="1"/>
            </p:cNvSpPr>
            <p:nvPr/>
          </p:nvSpPr>
          <p:spPr bwMode="auto">
            <a:xfrm flipV="1">
              <a:off x="766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38"/>
            <p:cNvSpPr>
              <a:spLocks noChangeShapeType="1"/>
            </p:cNvSpPr>
            <p:nvPr/>
          </p:nvSpPr>
          <p:spPr bwMode="auto">
            <a:xfrm flipV="1">
              <a:off x="768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39"/>
            <p:cNvSpPr>
              <a:spLocks noChangeShapeType="1"/>
            </p:cNvSpPr>
            <p:nvPr/>
          </p:nvSpPr>
          <p:spPr bwMode="auto">
            <a:xfrm flipV="1">
              <a:off x="950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40"/>
            <p:cNvSpPr>
              <a:spLocks noChangeShapeType="1"/>
            </p:cNvSpPr>
            <p:nvPr/>
          </p:nvSpPr>
          <p:spPr bwMode="auto">
            <a:xfrm flipV="1">
              <a:off x="952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41"/>
            <p:cNvSpPr>
              <a:spLocks noChangeShapeType="1"/>
            </p:cNvSpPr>
            <p:nvPr/>
          </p:nvSpPr>
          <p:spPr bwMode="auto">
            <a:xfrm flipV="1">
              <a:off x="1134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42"/>
            <p:cNvSpPr>
              <a:spLocks noChangeShapeType="1"/>
            </p:cNvSpPr>
            <p:nvPr/>
          </p:nvSpPr>
          <p:spPr bwMode="auto">
            <a:xfrm flipV="1">
              <a:off x="113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43"/>
            <p:cNvSpPr>
              <a:spLocks noChangeShapeType="1"/>
            </p:cNvSpPr>
            <p:nvPr/>
          </p:nvSpPr>
          <p:spPr bwMode="auto">
            <a:xfrm flipV="1">
              <a:off x="150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44"/>
            <p:cNvSpPr>
              <a:spLocks noChangeShapeType="1"/>
            </p:cNvSpPr>
            <p:nvPr/>
          </p:nvSpPr>
          <p:spPr bwMode="auto">
            <a:xfrm flipV="1">
              <a:off x="1505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45"/>
            <p:cNvSpPr>
              <a:spLocks noChangeShapeType="1"/>
            </p:cNvSpPr>
            <p:nvPr/>
          </p:nvSpPr>
          <p:spPr bwMode="auto">
            <a:xfrm flipV="1">
              <a:off x="1688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46"/>
            <p:cNvSpPr>
              <a:spLocks noChangeShapeType="1"/>
            </p:cNvSpPr>
            <p:nvPr/>
          </p:nvSpPr>
          <p:spPr bwMode="auto">
            <a:xfrm flipV="1">
              <a:off x="1690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47"/>
            <p:cNvSpPr>
              <a:spLocks noChangeShapeType="1"/>
            </p:cNvSpPr>
            <p:nvPr/>
          </p:nvSpPr>
          <p:spPr bwMode="auto">
            <a:xfrm flipV="1">
              <a:off x="1872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48"/>
            <p:cNvSpPr>
              <a:spLocks noChangeShapeType="1"/>
            </p:cNvSpPr>
            <p:nvPr/>
          </p:nvSpPr>
          <p:spPr bwMode="auto">
            <a:xfrm flipV="1">
              <a:off x="1874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49"/>
            <p:cNvSpPr>
              <a:spLocks noChangeShapeType="1"/>
            </p:cNvSpPr>
            <p:nvPr/>
          </p:nvSpPr>
          <p:spPr bwMode="auto">
            <a:xfrm flipV="1">
              <a:off x="205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50"/>
            <p:cNvSpPr>
              <a:spLocks noChangeShapeType="1"/>
            </p:cNvSpPr>
            <p:nvPr/>
          </p:nvSpPr>
          <p:spPr bwMode="auto">
            <a:xfrm flipV="1">
              <a:off x="205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51"/>
            <p:cNvSpPr>
              <a:spLocks noChangeShapeType="1"/>
            </p:cNvSpPr>
            <p:nvPr/>
          </p:nvSpPr>
          <p:spPr bwMode="auto">
            <a:xfrm flipV="1">
              <a:off x="224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52"/>
            <p:cNvSpPr>
              <a:spLocks noChangeShapeType="1"/>
            </p:cNvSpPr>
            <p:nvPr/>
          </p:nvSpPr>
          <p:spPr bwMode="auto">
            <a:xfrm flipV="1">
              <a:off x="224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53"/>
            <p:cNvSpPr>
              <a:spLocks noChangeShapeType="1"/>
            </p:cNvSpPr>
            <p:nvPr/>
          </p:nvSpPr>
          <p:spPr bwMode="auto">
            <a:xfrm>
              <a:off x="214" y="399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54"/>
            <p:cNvSpPr>
              <a:spLocks noChangeShapeType="1"/>
            </p:cNvSpPr>
            <p:nvPr/>
          </p:nvSpPr>
          <p:spPr bwMode="auto">
            <a:xfrm>
              <a:off x="214" y="400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55"/>
            <p:cNvSpPr>
              <a:spLocks noChangeShapeType="1"/>
            </p:cNvSpPr>
            <p:nvPr/>
          </p:nvSpPr>
          <p:spPr bwMode="auto">
            <a:xfrm>
              <a:off x="214" y="381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56"/>
            <p:cNvSpPr>
              <a:spLocks noChangeShapeType="1"/>
            </p:cNvSpPr>
            <p:nvPr/>
          </p:nvSpPr>
          <p:spPr bwMode="auto">
            <a:xfrm>
              <a:off x="214" y="382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57"/>
            <p:cNvSpPr>
              <a:spLocks noChangeShapeType="1"/>
            </p:cNvSpPr>
            <p:nvPr/>
          </p:nvSpPr>
          <p:spPr bwMode="auto">
            <a:xfrm>
              <a:off x="214" y="364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58"/>
            <p:cNvSpPr>
              <a:spLocks noChangeShapeType="1"/>
            </p:cNvSpPr>
            <p:nvPr/>
          </p:nvSpPr>
          <p:spPr bwMode="auto">
            <a:xfrm>
              <a:off x="214" y="365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59"/>
            <p:cNvSpPr>
              <a:spLocks noChangeShapeType="1"/>
            </p:cNvSpPr>
            <p:nvPr/>
          </p:nvSpPr>
          <p:spPr bwMode="auto">
            <a:xfrm>
              <a:off x="214" y="347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60"/>
            <p:cNvSpPr>
              <a:spLocks noChangeShapeType="1"/>
            </p:cNvSpPr>
            <p:nvPr/>
          </p:nvSpPr>
          <p:spPr bwMode="auto">
            <a:xfrm>
              <a:off x="214" y="347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61"/>
            <p:cNvSpPr>
              <a:spLocks noChangeShapeType="1"/>
            </p:cNvSpPr>
            <p:nvPr/>
          </p:nvSpPr>
          <p:spPr bwMode="auto">
            <a:xfrm>
              <a:off x="214" y="3122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62"/>
            <p:cNvSpPr>
              <a:spLocks noChangeShapeType="1"/>
            </p:cNvSpPr>
            <p:nvPr/>
          </p:nvSpPr>
          <p:spPr bwMode="auto">
            <a:xfrm>
              <a:off x="214" y="3127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63"/>
            <p:cNvSpPr>
              <a:spLocks noChangeShapeType="1"/>
            </p:cNvSpPr>
            <p:nvPr/>
          </p:nvSpPr>
          <p:spPr bwMode="auto">
            <a:xfrm>
              <a:off x="214" y="2944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64"/>
            <p:cNvSpPr>
              <a:spLocks noChangeShapeType="1"/>
            </p:cNvSpPr>
            <p:nvPr/>
          </p:nvSpPr>
          <p:spPr bwMode="auto">
            <a:xfrm>
              <a:off x="214" y="2949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65"/>
            <p:cNvSpPr>
              <a:spLocks noChangeShapeType="1"/>
            </p:cNvSpPr>
            <p:nvPr/>
          </p:nvSpPr>
          <p:spPr bwMode="auto">
            <a:xfrm>
              <a:off x="214" y="2772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66"/>
            <p:cNvSpPr>
              <a:spLocks noChangeShapeType="1"/>
            </p:cNvSpPr>
            <p:nvPr/>
          </p:nvSpPr>
          <p:spPr bwMode="auto">
            <a:xfrm>
              <a:off x="214" y="2777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Line 67"/>
            <p:cNvSpPr>
              <a:spLocks noChangeShapeType="1"/>
            </p:cNvSpPr>
            <p:nvPr/>
          </p:nvSpPr>
          <p:spPr bwMode="auto">
            <a:xfrm>
              <a:off x="214" y="2599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Line 68"/>
            <p:cNvSpPr>
              <a:spLocks noChangeShapeType="1"/>
            </p:cNvSpPr>
            <p:nvPr/>
          </p:nvSpPr>
          <p:spPr bwMode="auto">
            <a:xfrm>
              <a:off x="214" y="2604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Line 69"/>
            <p:cNvSpPr>
              <a:spLocks noChangeShapeType="1"/>
            </p:cNvSpPr>
            <p:nvPr/>
          </p:nvSpPr>
          <p:spPr bwMode="auto">
            <a:xfrm>
              <a:off x="214" y="242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70"/>
            <p:cNvSpPr>
              <a:spLocks noChangeShapeType="1"/>
            </p:cNvSpPr>
            <p:nvPr/>
          </p:nvSpPr>
          <p:spPr bwMode="auto">
            <a:xfrm>
              <a:off x="214" y="242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71"/>
            <p:cNvSpPr>
              <a:spLocks noChangeShapeType="1"/>
            </p:cNvSpPr>
            <p:nvPr/>
          </p:nvSpPr>
          <p:spPr bwMode="auto">
            <a:xfrm>
              <a:off x="214" y="224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72"/>
            <p:cNvSpPr>
              <a:spLocks noChangeShapeType="1"/>
            </p:cNvSpPr>
            <p:nvPr/>
          </p:nvSpPr>
          <p:spPr bwMode="auto">
            <a:xfrm>
              <a:off x="214" y="225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Line 73"/>
            <p:cNvSpPr>
              <a:spLocks noChangeShapeType="1"/>
            </p:cNvSpPr>
            <p:nvPr/>
          </p:nvSpPr>
          <p:spPr bwMode="auto">
            <a:xfrm>
              <a:off x="214" y="207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Line 74"/>
            <p:cNvSpPr>
              <a:spLocks noChangeShapeType="1"/>
            </p:cNvSpPr>
            <p:nvPr/>
          </p:nvSpPr>
          <p:spPr bwMode="auto">
            <a:xfrm>
              <a:off x="214" y="208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Line 75"/>
            <p:cNvSpPr>
              <a:spLocks noChangeShapeType="1"/>
            </p:cNvSpPr>
            <p:nvPr/>
          </p:nvSpPr>
          <p:spPr bwMode="auto">
            <a:xfrm>
              <a:off x="214" y="189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Line 76"/>
            <p:cNvSpPr>
              <a:spLocks noChangeShapeType="1"/>
            </p:cNvSpPr>
            <p:nvPr/>
          </p:nvSpPr>
          <p:spPr bwMode="auto">
            <a:xfrm>
              <a:off x="214" y="190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Line 77"/>
            <p:cNvSpPr>
              <a:spLocks noChangeShapeType="1"/>
            </p:cNvSpPr>
            <p:nvPr/>
          </p:nvSpPr>
          <p:spPr bwMode="auto">
            <a:xfrm>
              <a:off x="214" y="3290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Line 78"/>
            <p:cNvSpPr>
              <a:spLocks noChangeShapeType="1"/>
            </p:cNvSpPr>
            <p:nvPr/>
          </p:nvSpPr>
          <p:spPr bwMode="auto">
            <a:xfrm>
              <a:off x="214" y="3295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Line 79"/>
            <p:cNvSpPr>
              <a:spLocks noChangeShapeType="1"/>
            </p:cNvSpPr>
            <p:nvPr/>
          </p:nvSpPr>
          <p:spPr bwMode="auto">
            <a:xfrm>
              <a:off x="214" y="3300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Line 80"/>
            <p:cNvSpPr>
              <a:spLocks noChangeShapeType="1"/>
            </p:cNvSpPr>
            <p:nvPr/>
          </p:nvSpPr>
          <p:spPr bwMode="auto">
            <a:xfrm>
              <a:off x="214" y="3305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Rectangle 81"/>
            <p:cNvSpPr>
              <a:spLocks noChangeArrowheads="1"/>
            </p:cNvSpPr>
            <p:nvPr/>
          </p:nvSpPr>
          <p:spPr bwMode="auto">
            <a:xfrm>
              <a:off x="2384" y="3138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64" name="Freeform 82"/>
            <p:cNvSpPr>
              <a:spLocks/>
            </p:cNvSpPr>
            <p:nvPr/>
          </p:nvSpPr>
          <p:spPr bwMode="auto">
            <a:xfrm>
              <a:off x="2406" y="3254"/>
              <a:ext cx="19" cy="92"/>
            </a:xfrm>
            <a:custGeom>
              <a:avLst/>
              <a:gdLst>
                <a:gd name="T0" fmla="*/ 0 w 19"/>
                <a:gd name="T1" fmla="*/ 0 h 92"/>
                <a:gd name="T2" fmla="*/ 19 w 19"/>
                <a:gd name="T3" fmla="*/ 46 h 92"/>
                <a:gd name="T4" fmla="*/ 0 w 19"/>
                <a:gd name="T5" fmla="*/ 92 h 92"/>
                <a:gd name="T6" fmla="*/ 0 w 19"/>
                <a:gd name="T7" fmla="*/ 0 h 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92"/>
                <a:gd name="T14" fmla="*/ 19 w 19"/>
                <a:gd name="T15" fmla="*/ 92 h 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92">
                  <a:moveTo>
                    <a:pt x="0" y="0"/>
                  </a:moveTo>
                  <a:lnTo>
                    <a:pt x="19" y="46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83"/>
            <p:cNvSpPr>
              <a:spLocks noChangeShapeType="1"/>
            </p:cNvSpPr>
            <p:nvPr/>
          </p:nvSpPr>
          <p:spPr bwMode="auto">
            <a:xfrm flipV="1">
              <a:off x="131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Line 84"/>
            <p:cNvSpPr>
              <a:spLocks noChangeShapeType="1"/>
            </p:cNvSpPr>
            <p:nvPr/>
          </p:nvSpPr>
          <p:spPr bwMode="auto">
            <a:xfrm flipV="1">
              <a:off x="131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Line 85"/>
            <p:cNvSpPr>
              <a:spLocks noChangeShapeType="1"/>
            </p:cNvSpPr>
            <p:nvPr/>
          </p:nvSpPr>
          <p:spPr bwMode="auto">
            <a:xfrm flipV="1">
              <a:off x="132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Line 86"/>
            <p:cNvSpPr>
              <a:spLocks noChangeShapeType="1"/>
            </p:cNvSpPr>
            <p:nvPr/>
          </p:nvSpPr>
          <p:spPr bwMode="auto">
            <a:xfrm flipV="1">
              <a:off x="132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Rectangle 87"/>
            <p:cNvSpPr>
              <a:spLocks noChangeArrowheads="1"/>
            </p:cNvSpPr>
            <p:nvPr/>
          </p:nvSpPr>
          <p:spPr bwMode="auto">
            <a:xfrm>
              <a:off x="1347" y="1715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70" name="Freeform 88"/>
            <p:cNvSpPr>
              <a:spLocks/>
            </p:cNvSpPr>
            <p:nvPr/>
          </p:nvSpPr>
          <p:spPr bwMode="auto">
            <a:xfrm>
              <a:off x="1301" y="1730"/>
              <a:ext cx="40" cy="46"/>
            </a:xfrm>
            <a:custGeom>
              <a:avLst/>
              <a:gdLst>
                <a:gd name="T0" fmla="*/ 0 w 40"/>
                <a:gd name="T1" fmla="*/ 46 h 46"/>
                <a:gd name="T2" fmla="*/ 20 w 40"/>
                <a:gd name="T3" fmla="*/ 0 h 46"/>
                <a:gd name="T4" fmla="*/ 40 w 40"/>
                <a:gd name="T5" fmla="*/ 46 h 46"/>
                <a:gd name="T6" fmla="*/ 0 w 40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46"/>
                <a:gd name="T14" fmla="*/ 40 w 40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46">
                  <a:moveTo>
                    <a:pt x="0" y="46"/>
                  </a:moveTo>
                  <a:lnTo>
                    <a:pt x="20" y="0"/>
                  </a:lnTo>
                  <a:lnTo>
                    <a:pt x="40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Rectangle 89"/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Line 90"/>
            <p:cNvSpPr>
              <a:spLocks noChangeShapeType="1"/>
            </p:cNvSpPr>
            <p:nvPr/>
          </p:nvSpPr>
          <p:spPr bwMode="auto">
            <a:xfrm>
              <a:off x="399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Rectangle 91"/>
            <p:cNvSpPr>
              <a:spLocks noChangeArrowheads="1"/>
            </p:cNvSpPr>
            <p:nvPr/>
          </p:nvSpPr>
          <p:spPr bwMode="auto">
            <a:xfrm>
              <a:off x="377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174" name="Line 92"/>
            <p:cNvSpPr>
              <a:spLocks noChangeShapeType="1"/>
            </p:cNvSpPr>
            <p:nvPr/>
          </p:nvSpPr>
          <p:spPr bwMode="auto">
            <a:xfrm>
              <a:off x="583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Rectangle 93"/>
            <p:cNvSpPr>
              <a:spLocks noChangeArrowheads="1"/>
            </p:cNvSpPr>
            <p:nvPr/>
          </p:nvSpPr>
          <p:spPr bwMode="auto">
            <a:xfrm>
              <a:off x="562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76" name="Line 94"/>
            <p:cNvSpPr>
              <a:spLocks noChangeShapeType="1"/>
            </p:cNvSpPr>
            <p:nvPr/>
          </p:nvSpPr>
          <p:spPr bwMode="auto">
            <a:xfrm>
              <a:off x="768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Rectangle 95"/>
            <p:cNvSpPr>
              <a:spLocks noChangeArrowheads="1"/>
            </p:cNvSpPr>
            <p:nvPr/>
          </p:nvSpPr>
          <p:spPr bwMode="auto">
            <a:xfrm>
              <a:off x="746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78" name="Line 96"/>
            <p:cNvSpPr>
              <a:spLocks noChangeShapeType="1"/>
            </p:cNvSpPr>
            <p:nvPr/>
          </p:nvSpPr>
          <p:spPr bwMode="auto">
            <a:xfrm>
              <a:off x="952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Rectangle 97"/>
            <p:cNvSpPr>
              <a:spLocks noChangeArrowheads="1"/>
            </p:cNvSpPr>
            <p:nvPr/>
          </p:nvSpPr>
          <p:spPr bwMode="auto">
            <a:xfrm>
              <a:off x="930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80" name="Line 98"/>
            <p:cNvSpPr>
              <a:spLocks noChangeShapeType="1"/>
            </p:cNvSpPr>
            <p:nvPr/>
          </p:nvSpPr>
          <p:spPr bwMode="auto">
            <a:xfrm>
              <a:off x="1137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Rectangle 99"/>
            <p:cNvSpPr>
              <a:spLocks noChangeArrowheads="1"/>
            </p:cNvSpPr>
            <p:nvPr/>
          </p:nvSpPr>
          <p:spPr bwMode="auto">
            <a:xfrm>
              <a:off x="1115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82" name="Rectangle 100"/>
            <p:cNvSpPr>
              <a:spLocks noChangeArrowheads="1"/>
            </p:cNvSpPr>
            <p:nvPr/>
          </p:nvSpPr>
          <p:spPr bwMode="auto">
            <a:xfrm>
              <a:off x="1330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83" name="Line 101"/>
            <p:cNvSpPr>
              <a:spLocks noChangeShapeType="1"/>
            </p:cNvSpPr>
            <p:nvPr/>
          </p:nvSpPr>
          <p:spPr bwMode="auto">
            <a:xfrm>
              <a:off x="1505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Rectangle 102"/>
            <p:cNvSpPr>
              <a:spLocks noChangeArrowheads="1"/>
            </p:cNvSpPr>
            <p:nvPr/>
          </p:nvSpPr>
          <p:spPr bwMode="auto">
            <a:xfrm>
              <a:off x="1508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85" name="Line 103"/>
            <p:cNvSpPr>
              <a:spLocks noChangeShapeType="1"/>
            </p:cNvSpPr>
            <p:nvPr/>
          </p:nvSpPr>
          <p:spPr bwMode="auto">
            <a:xfrm>
              <a:off x="1690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Rectangle 104"/>
            <p:cNvSpPr>
              <a:spLocks noChangeArrowheads="1"/>
            </p:cNvSpPr>
            <p:nvPr/>
          </p:nvSpPr>
          <p:spPr bwMode="auto">
            <a:xfrm>
              <a:off x="1692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87" name="Line 105"/>
            <p:cNvSpPr>
              <a:spLocks noChangeShapeType="1"/>
            </p:cNvSpPr>
            <p:nvPr/>
          </p:nvSpPr>
          <p:spPr bwMode="auto">
            <a:xfrm>
              <a:off x="1874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Rectangle 106"/>
            <p:cNvSpPr>
              <a:spLocks noChangeArrowheads="1"/>
            </p:cNvSpPr>
            <p:nvPr/>
          </p:nvSpPr>
          <p:spPr bwMode="auto">
            <a:xfrm>
              <a:off x="1877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89" name="Line 107"/>
            <p:cNvSpPr>
              <a:spLocks noChangeShapeType="1"/>
            </p:cNvSpPr>
            <p:nvPr/>
          </p:nvSpPr>
          <p:spPr bwMode="auto">
            <a:xfrm>
              <a:off x="2059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Rectangle 108"/>
            <p:cNvSpPr>
              <a:spLocks noChangeArrowheads="1"/>
            </p:cNvSpPr>
            <p:nvPr/>
          </p:nvSpPr>
          <p:spPr bwMode="auto">
            <a:xfrm>
              <a:off x="2061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91" name="Line 109"/>
            <p:cNvSpPr>
              <a:spLocks noChangeShapeType="1"/>
            </p:cNvSpPr>
            <p:nvPr/>
          </p:nvSpPr>
          <p:spPr bwMode="auto">
            <a:xfrm>
              <a:off x="2243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Rectangle 110"/>
            <p:cNvSpPr>
              <a:spLocks noChangeArrowheads="1"/>
            </p:cNvSpPr>
            <p:nvPr/>
          </p:nvSpPr>
          <p:spPr bwMode="auto">
            <a:xfrm>
              <a:off x="2245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93" name="Rectangle 111"/>
            <p:cNvSpPr>
              <a:spLocks noChangeArrowheads="1"/>
            </p:cNvSpPr>
            <p:nvPr/>
          </p:nvSpPr>
          <p:spPr bwMode="auto">
            <a:xfrm>
              <a:off x="1260" y="395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94" name="Line 112"/>
            <p:cNvSpPr>
              <a:spLocks noChangeShapeType="1"/>
            </p:cNvSpPr>
            <p:nvPr/>
          </p:nvSpPr>
          <p:spPr bwMode="auto">
            <a:xfrm>
              <a:off x="1306" y="400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Rectangle 113"/>
            <p:cNvSpPr>
              <a:spLocks noChangeArrowheads="1"/>
            </p:cNvSpPr>
            <p:nvPr/>
          </p:nvSpPr>
          <p:spPr bwMode="auto">
            <a:xfrm>
              <a:off x="1260" y="3773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196" name="Line 114"/>
            <p:cNvSpPr>
              <a:spLocks noChangeShapeType="1"/>
            </p:cNvSpPr>
            <p:nvPr/>
          </p:nvSpPr>
          <p:spPr bwMode="auto">
            <a:xfrm>
              <a:off x="1306" y="382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Rectangle 115"/>
            <p:cNvSpPr>
              <a:spLocks noChangeArrowheads="1"/>
            </p:cNvSpPr>
            <p:nvPr/>
          </p:nvSpPr>
          <p:spPr bwMode="auto">
            <a:xfrm>
              <a:off x="1260" y="360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98" name="Line 116"/>
            <p:cNvSpPr>
              <a:spLocks noChangeShapeType="1"/>
            </p:cNvSpPr>
            <p:nvPr/>
          </p:nvSpPr>
          <p:spPr bwMode="auto">
            <a:xfrm>
              <a:off x="1306" y="365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Rectangle 117"/>
            <p:cNvSpPr>
              <a:spLocks noChangeArrowheads="1"/>
            </p:cNvSpPr>
            <p:nvPr/>
          </p:nvSpPr>
          <p:spPr bwMode="auto">
            <a:xfrm>
              <a:off x="1260" y="3427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00" name="Line 118"/>
            <p:cNvSpPr>
              <a:spLocks noChangeShapeType="1"/>
            </p:cNvSpPr>
            <p:nvPr/>
          </p:nvSpPr>
          <p:spPr bwMode="auto">
            <a:xfrm>
              <a:off x="1306" y="347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Rectangle 119"/>
            <p:cNvSpPr>
              <a:spLocks noChangeArrowheads="1"/>
            </p:cNvSpPr>
            <p:nvPr/>
          </p:nvSpPr>
          <p:spPr bwMode="auto">
            <a:xfrm>
              <a:off x="1282" y="307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02" name="Line 120"/>
            <p:cNvSpPr>
              <a:spLocks noChangeShapeType="1"/>
            </p:cNvSpPr>
            <p:nvPr/>
          </p:nvSpPr>
          <p:spPr bwMode="auto">
            <a:xfrm>
              <a:off x="1306" y="3127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Rectangle 121"/>
            <p:cNvSpPr>
              <a:spLocks noChangeArrowheads="1"/>
            </p:cNvSpPr>
            <p:nvPr/>
          </p:nvSpPr>
          <p:spPr bwMode="auto">
            <a:xfrm>
              <a:off x="1282" y="2899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04" name="Line 122"/>
            <p:cNvSpPr>
              <a:spLocks noChangeShapeType="1"/>
            </p:cNvSpPr>
            <p:nvPr/>
          </p:nvSpPr>
          <p:spPr bwMode="auto">
            <a:xfrm>
              <a:off x="1306" y="2949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Rectangle 123"/>
            <p:cNvSpPr>
              <a:spLocks noChangeArrowheads="1"/>
            </p:cNvSpPr>
            <p:nvPr/>
          </p:nvSpPr>
          <p:spPr bwMode="auto">
            <a:xfrm>
              <a:off x="1282" y="272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06" name="Line 124"/>
            <p:cNvSpPr>
              <a:spLocks noChangeShapeType="1"/>
            </p:cNvSpPr>
            <p:nvPr/>
          </p:nvSpPr>
          <p:spPr bwMode="auto">
            <a:xfrm>
              <a:off x="1306" y="2777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Rectangle 125"/>
            <p:cNvSpPr>
              <a:spLocks noChangeArrowheads="1"/>
            </p:cNvSpPr>
            <p:nvPr/>
          </p:nvSpPr>
          <p:spPr bwMode="auto">
            <a:xfrm>
              <a:off x="1282" y="255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08" name="Line 126"/>
            <p:cNvSpPr>
              <a:spLocks noChangeShapeType="1"/>
            </p:cNvSpPr>
            <p:nvPr/>
          </p:nvSpPr>
          <p:spPr bwMode="auto">
            <a:xfrm>
              <a:off x="1306" y="2604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9" name="Rectangle 127"/>
            <p:cNvSpPr>
              <a:spLocks noChangeArrowheads="1"/>
            </p:cNvSpPr>
            <p:nvPr/>
          </p:nvSpPr>
          <p:spPr bwMode="auto">
            <a:xfrm>
              <a:off x="1282" y="2375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10" name="Line 128"/>
            <p:cNvSpPr>
              <a:spLocks noChangeShapeType="1"/>
            </p:cNvSpPr>
            <p:nvPr/>
          </p:nvSpPr>
          <p:spPr bwMode="auto">
            <a:xfrm>
              <a:off x="1306" y="2426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Rectangle 129"/>
            <p:cNvSpPr>
              <a:spLocks noChangeArrowheads="1"/>
            </p:cNvSpPr>
            <p:nvPr/>
          </p:nvSpPr>
          <p:spPr bwMode="auto">
            <a:xfrm>
              <a:off x="1282" y="220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12" name="Line 130"/>
            <p:cNvSpPr>
              <a:spLocks noChangeShapeType="1"/>
            </p:cNvSpPr>
            <p:nvPr/>
          </p:nvSpPr>
          <p:spPr bwMode="auto">
            <a:xfrm>
              <a:off x="1306" y="225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Rectangle 131"/>
            <p:cNvSpPr>
              <a:spLocks noChangeArrowheads="1"/>
            </p:cNvSpPr>
            <p:nvPr/>
          </p:nvSpPr>
          <p:spPr bwMode="auto">
            <a:xfrm>
              <a:off x="1282" y="2030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214" name="Line 132"/>
            <p:cNvSpPr>
              <a:spLocks noChangeShapeType="1"/>
            </p:cNvSpPr>
            <p:nvPr/>
          </p:nvSpPr>
          <p:spPr bwMode="auto">
            <a:xfrm>
              <a:off x="1306" y="208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5" name="Rectangle 133"/>
            <p:cNvSpPr>
              <a:spLocks noChangeArrowheads="1"/>
            </p:cNvSpPr>
            <p:nvPr/>
          </p:nvSpPr>
          <p:spPr bwMode="auto">
            <a:xfrm>
              <a:off x="1282" y="1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16" name="Line 134"/>
            <p:cNvSpPr>
              <a:spLocks noChangeShapeType="1"/>
            </p:cNvSpPr>
            <p:nvPr/>
          </p:nvSpPr>
          <p:spPr bwMode="auto">
            <a:xfrm>
              <a:off x="1306" y="190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135"/>
            <p:cNvSpPr>
              <a:spLocks noChangeShapeType="1"/>
            </p:cNvSpPr>
            <p:nvPr/>
          </p:nvSpPr>
          <p:spPr bwMode="auto">
            <a:xfrm flipH="1" flipV="1">
              <a:off x="766" y="1720"/>
              <a:ext cx="4" cy="2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Rectangle 139"/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107" name="Freeform 136"/>
          <p:cNvSpPr>
            <a:spLocks/>
          </p:cNvSpPr>
          <p:nvPr/>
        </p:nvSpPr>
        <p:spPr bwMode="auto">
          <a:xfrm>
            <a:off x="2746376" y="2730500"/>
            <a:ext cx="1757363" cy="2508250"/>
          </a:xfrm>
          <a:custGeom>
            <a:avLst/>
            <a:gdLst>
              <a:gd name="T0" fmla="*/ 2147483647 w 510"/>
              <a:gd name="T1" fmla="*/ 2147483647 h 311"/>
              <a:gd name="T2" fmla="*/ 2147483647 w 510"/>
              <a:gd name="T3" fmla="*/ 2147483647 h 311"/>
              <a:gd name="T4" fmla="*/ 2147483647 w 510"/>
              <a:gd name="T5" fmla="*/ 2147483647 h 311"/>
              <a:gd name="T6" fmla="*/ 2147483647 w 510"/>
              <a:gd name="T7" fmla="*/ 2147483647 h 311"/>
              <a:gd name="T8" fmla="*/ 2147483647 w 510"/>
              <a:gd name="T9" fmla="*/ 2147483647 h 311"/>
              <a:gd name="T10" fmla="*/ 2147483647 w 510"/>
              <a:gd name="T11" fmla="*/ 2147483647 h 311"/>
              <a:gd name="T12" fmla="*/ 2147483647 w 510"/>
              <a:gd name="T13" fmla="*/ 2147483647 h 311"/>
              <a:gd name="T14" fmla="*/ 2147483647 w 510"/>
              <a:gd name="T15" fmla="*/ 2147483647 h 311"/>
              <a:gd name="T16" fmla="*/ 2147483647 w 510"/>
              <a:gd name="T17" fmla="*/ 2147483647 h 311"/>
              <a:gd name="T18" fmla="*/ 2147483647 w 510"/>
              <a:gd name="T19" fmla="*/ 2147483647 h 311"/>
              <a:gd name="T20" fmla="*/ 2147483647 w 510"/>
              <a:gd name="T21" fmla="*/ 2147483647 h 311"/>
              <a:gd name="T22" fmla="*/ 2147483647 w 510"/>
              <a:gd name="T23" fmla="*/ 2147483647 h 311"/>
              <a:gd name="T24" fmla="*/ 2147483647 w 510"/>
              <a:gd name="T25" fmla="*/ 2147483647 h 311"/>
              <a:gd name="T26" fmla="*/ 2147483647 w 510"/>
              <a:gd name="T27" fmla="*/ 2147483647 h 311"/>
              <a:gd name="T28" fmla="*/ 2147483647 w 510"/>
              <a:gd name="T29" fmla="*/ 2147483647 h 311"/>
              <a:gd name="T30" fmla="*/ 2147483647 w 510"/>
              <a:gd name="T31" fmla="*/ 2147483647 h 311"/>
              <a:gd name="T32" fmla="*/ 2147483647 w 510"/>
              <a:gd name="T33" fmla="*/ 2147483647 h 311"/>
              <a:gd name="T34" fmla="*/ 2147483647 w 510"/>
              <a:gd name="T35" fmla="*/ 2147483647 h 311"/>
              <a:gd name="T36" fmla="*/ 2147483647 w 510"/>
              <a:gd name="T37" fmla="*/ 2147483647 h 311"/>
              <a:gd name="T38" fmla="*/ 2147483647 w 510"/>
              <a:gd name="T39" fmla="*/ 2147483647 h 311"/>
              <a:gd name="T40" fmla="*/ 2147483647 w 510"/>
              <a:gd name="T41" fmla="*/ 2147483647 h 311"/>
              <a:gd name="T42" fmla="*/ 2147483647 w 510"/>
              <a:gd name="T43" fmla="*/ 2147483647 h 311"/>
              <a:gd name="T44" fmla="*/ 2147483647 w 510"/>
              <a:gd name="T45" fmla="*/ 2147483647 h 311"/>
              <a:gd name="T46" fmla="*/ 2147483647 w 510"/>
              <a:gd name="T47" fmla="*/ 2147483647 h 311"/>
              <a:gd name="T48" fmla="*/ 2147483647 w 510"/>
              <a:gd name="T49" fmla="*/ 2147483647 h 311"/>
              <a:gd name="T50" fmla="*/ 2147483647 w 510"/>
              <a:gd name="T51" fmla="*/ 2147483647 h 311"/>
              <a:gd name="T52" fmla="*/ 2147483647 w 510"/>
              <a:gd name="T53" fmla="*/ 2147483647 h 311"/>
              <a:gd name="T54" fmla="*/ 2147483647 w 510"/>
              <a:gd name="T55" fmla="*/ 2147483647 h 311"/>
              <a:gd name="T56" fmla="*/ 2147483647 w 510"/>
              <a:gd name="T57" fmla="*/ 2147483647 h 311"/>
              <a:gd name="T58" fmla="*/ 2147483647 w 510"/>
              <a:gd name="T59" fmla="*/ 2147483647 h 311"/>
              <a:gd name="T60" fmla="*/ 2147483647 w 510"/>
              <a:gd name="T61" fmla="*/ 2147483647 h 311"/>
              <a:gd name="T62" fmla="*/ 2147483647 w 510"/>
              <a:gd name="T63" fmla="*/ 2147483647 h 311"/>
              <a:gd name="T64" fmla="*/ 2147483647 w 510"/>
              <a:gd name="T65" fmla="*/ 2147483647 h 311"/>
              <a:gd name="T66" fmla="*/ 2147483647 w 510"/>
              <a:gd name="T67" fmla="*/ 2147483647 h 311"/>
              <a:gd name="T68" fmla="*/ 2147483647 w 510"/>
              <a:gd name="T69" fmla="*/ 2147483647 h 311"/>
              <a:gd name="T70" fmla="*/ 2147483647 w 510"/>
              <a:gd name="T71" fmla="*/ 2147483647 h 311"/>
              <a:gd name="T72" fmla="*/ 2147483647 w 510"/>
              <a:gd name="T73" fmla="*/ 2147483647 h 311"/>
              <a:gd name="T74" fmla="*/ 2147483647 w 510"/>
              <a:gd name="T75" fmla="*/ 2147483647 h 311"/>
              <a:gd name="T76" fmla="*/ 2147483647 w 510"/>
              <a:gd name="T77" fmla="*/ 2147483647 h 311"/>
              <a:gd name="T78" fmla="*/ 2147483647 w 510"/>
              <a:gd name="T79" fmla="*/ 2147483647 h 311"/>
              <a:gd name="T80" fmla="*/ 2147483647 w 510"/>
              <a:gd name="T81" fmla="*/ 2147483647 h 311"/>
              <a:gd name="T82" fmla="*/ 2147483647 w 510"/>
              <a:gd name="T83" fmla="*/ 2147483647 h 311"/>
              <a:gd name="T84" fmla="*/ 2147483647 w 510"/>
              <a:gd name="T85" fmla="*/ 2147483647 h 311"/>
              <a:gd name="T86" fmla="*/ 2147483647 w 510"/>
              <a:gd name="T87" fmla="*/ 2147483647 h 311"/>
              <a:gd name="T88" fmla="*/ 2147483647 w 510"/>
              <a:gd name="T89" fmla="*/ 2147483647 h 311"/>
              <a:gd name="T90" fmla="*/ 2147483647 w 510"/>
              <a:gd name="T91" fmla="*/ 2147483647 h 311"/>
              <a:gd name="T92" fmla="*/ 2147483647 w 510"/>
              <a:gd name="T93" fmla="*/ 2147483647 h 311"/>
              <a:gd name="T94" fmla="*/ 2147483647 w 510"/>
              <a:gd name="T95" fmla="*/ 2147483647 h 311"/>
              <a:gd name="T96" fmla="*/ 2147483647 w 510"/>
              <a:gd name="T97" fmla="*/ 2147483647 h 311"/>
              <a:gd name="T98" fmla="*/ 2147483647 w 510"/>
              <a:gd name="T99" fmla="*/ 2147483647 h 311"/>
              <a:gd name="T100" fmla="*/ 2147483647 w 510"/>
              <a:gd name="T101" fmla="*/ 2147483647 h 31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10"/>
              <a:gd name="T154" fmla="*/ 0 h 311"/>
              <a:gd name="T155" fmla="*/ 510 w 510"/>
              <a:gd name="T156" fmla="*/ 311 h 311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10" h="311">
                <a:moveTo>
                  <a:pt x="0" y="4"/>
                </a:moveTo>
                <a:lnTo>
                  <a:pt x="2" y="9"/>
                </a:lnTo>
                <a:lnTo>
                  <a:pt x="4" y="14"/>
                </a:lnTo>
                <a:lnTo>
                  <a:pt x="6" y="19"/>
                </a:lnTo>
                <a:lnTo>
                  <a:pt x="8" y="23"/>
                </a:lnTo>
                <a:lnTo>
                  <a:pt x="10" y="28"/>
                </a:lnTo>
                <a:lnTo>
                  <a:pt x="12" y="33"/>
                </a:lnTo>
                <a:lnTo>
                  <a:pt x="14" y="37"/>
                </a:lnTo>
                <a:lnTo>
                  <a:pt x="16" y="42"/>
                </a:lnTo>
                <a:lnTo>
                  <a:pt x="18" y="46"/>
                </a:lnTo>
                <a:lnTo>
                  <a:pt x="20" y="51"/>
                </a:lnTo>
                <a:lnTo>
                  <a:pt x="22" y="55"/>
                </a:lnTo>
                <a:lnTo>
                  <a:pt x="24" y="60"/>
                </a:lnTo>
                <a:lnTo>
                  <a:pt x="26" y="64"/>
                </a:lnTo>
                <a:lnTo>
                  <a:pt x="28" y="68"/>
                </a:lnTo>
                <a:lnTo>
                  <a:pt x="30" y="73"/>
                </a:lnTo>
                <a:lnTo>
                  <a:pt x="32" y="77"/>
                </a:lnTo>
                <a:lnTo>
                  <a:pt x="34" y="81"/>
                </a:lnTo>
                <a:lnTo>
                  <a:pt x="36" y="85"/>
                </a:lnTo>
                <a:lnTo>
                  <a:pt x="38" y="89"/>
                </a:lnTo>
                <a:lnTo>
                  <a:pt x="40" y="93"/>
                </a:lnTo>
                <a:lnTo>
                  <a:pt x="42" y="97"/>
                </a:lnTo>
                <a:lnTo>
                  <a:pt x="44" y="102"/>
                </a:lnTo>
                <a:lnTo>
                  <a:pt x="46" y="105"/>
                </a:lnTo>
                <a:lnTo>
                  <a:pt x="48" y="109"/>
                </a:lnTo>
                <a:lnTo>
                  <a:pt x="50" y="113"/>
                </a:lnTo>
                <a:lnTo>
                  <a:pt x="52" y="117"/>
                </a:lnTo>
                <a:lnTo>
                  <a:pt x="54" y="121"/>
                </a:lnTo>
                <a:lnTo>
                  <a:pt x="56" y="125"/>
                </a:lnTo>
                <a:lnTo>
                  <a:pt x="58" y="129"/>
                </a:lnTo>
                <a:lnTo>
                  <a:pt x="60" y="132"/>
                </a:lnTo>
                <a:lnTo>
                  <a:pt x="62" y="136"/>
                </a:lnTo>
                <a:lnTo>
                  <a:pt x="64" y="140"/>
                </a:lnTo>
                <a:lnTo>
                  <a:pt x="66" y="143"/>
                </a:lnTo>
                <a:lnTo>
                  <a:pt x="68" y="147"/>
                </a:lnTo>
                <a:lnTo>
                  <a:pt x="70" y="150"/>
                </a:lnTo>
                <a:lnTo>
                  <a:pt x="72" y="154"/>
                </a:lnTo>
                <a:lnTo>
                  <a:pt x="74" y="157"/>
                </a:lnTo>
                <a:lnTo>
                  <a:pt x="76" y="161"/>
                </a:lnTo>
                <a:lnTo>
                  <a:pt x="78" y="164"/>
                </a:lnTo>
                <a:lnTo>
                  <a:pt x="80" y="167"/>
                </a:lnTo>
                <a:lnTo>
                  <a:pt x="82" y="171"/>
                </a:lnTo>
                <a:lnTo>
                  <a:pt x="84" y="174"/>
                </a:lnTo>
                <a:lnTo>
                  <a:pt x="86" y="177"/>
                </a:lnTo>
                <a:lnTo>
                  <a:pt x="88" y="180"/>
                </a:lnTo>
                <a:lnTo>
                  <a:pt x="90" y="183"/>
                </a:lnTo>
                <a:lnTo>
                  <a:pt x="92" y="186"/>
                </a:lnTo>
                <a:lnTo>
                  <a:pt x="94" y="189"/>
                </a:lnTo>
                <a:lnTo>
                  <a:pt x="96" y="193"/>
                </a:lnTo>
                <a:lnTo>
                  <a:pt x="98" y="195"/>
                </a:lnTo>
                <a:lnTo>
                  <a:pt x="100" y="198"/>
                </a:lnTo>
                <a:lnTo>
                  <a:pt x="102" y="201"/>
                </a:lnTo>
                <a:lnTo>
                  <a:pt x="104" y="204"/>
                </a:lnTo>
                <a:lnTo>
                  <a:pt x="106" y="207"/>
                </a:lnTo>
                <a:lnTo>
                  <a:pt x="108" y="210"/>
                </a:lnTo>
                <a:lnTo>
                  <a:pt x="110" y="213"/>
                </a:lnTo>
                <a:lnTo>
                  <a:pt x="112" y="215"/>
                </a:lnTo>
                <a:lnTo>
                  <a:pt x="114" y="218"/>
                </a:lnTo>
                <a:lnTo>
                  <a:pt x="116" y="221"/>
                </a:lnTo>
                <a:lnTo>
                  <a:pt x="118" y="223"/>
                </a:lnTo>
                <a:lnTo>
                  <a:pt x="120" y="226"/>
                </a:lnTo>
                <a:lnTo>
                  <a:pt x="122" y="228"/>
                </a:lnTo>
                <a:lnTo>
                  <a:pt x="124" y="231"/>
                </a:lnTo>
                <a:lnTo>
                  <a:pt x="126" y="233"/>
                </a:lnTo>
                <a:lnTo>
                  <a:pt x="128" y="236"/>
                </a:lnTo>
                <a:lnTo>
                  <a:pt x="130" y="238"/>
                </a:lnTo>
                <a:lnTo>
                  <a:pt x="132" y="240"/>
                </a:lnTo>
                <a:lnTo>
                  <a:pt x="134" y="243"/>
                </a:lnTo>
                <a:lnTo>
                  <a:pt x="136" y="245"/>
                </a:lnTo>
                <a:lnTo>
                  <a:pt x="138" y="247"/>
                </a:lnTo>
                <a:lnTo>
                  <a:pt x="140" y="249"/>
                </a:lnTo>
                <a:lnTo>
                  <a:pt x="142" y="252"/>
                </a:lnTo>
                <a:lnTo>
                  <a:pt x="144" y="254"/>
                </a:lnTo>
                <a:lnTo>
                  <a:pt x="146" y="256"/>
                </a:lnTo>
                <a:lnTo>
                  <a:pt x="148" y="258"/>
                </a:lnTo>
                <a:lnTo>
                  <a:pt x="150" y="260"/>
                </a:lnTo>
                <a:lnTo>
                  <a:pt x="152" y="262"/>
                </a:lnTo>
                <a:lnTo>
                  <a:pt x="154" y="264"/>
                </a:lnTo>
                <a:lnTo>
                  <a:pt x="156" y="266"/>
                </a:lnTo>
                <a:lnTo>
                  <a:pt x="158" y="267"/>
                </a:lnTo>
                <a:lnTo>
                  <a:pt x="160" y="269"/>
                </a:lnTo>
                <a:lnTo>
                  <a:pt x="162" y="271"/>
                </a:lnTo>
                <a:lnTo>
                  <a:pt x="164" y="273"/>
                </a:lnTo>
                <a:lnTo>
                  <a:pt x="166" y="274"/>
                </a:lnTo>
                <a:lnTo>
                  <a:pt x="168" y="276"/>
                </a:lnTo>
                <a:lnTo>
                  <a:pt x="170" y="278"/>
                </a:lnTo>
                <a:lnTo>
                  <a:pt x="172" y="279"/>
                </a:lnTo>
                <a:lnTo>
                  <a:pt x="174" y="281"/>
                </a:lnTo>
                <a:lnTo>
                  <a:pt x="176" y="282"/>
                </a:lnTo>
                <a:lnTo>
                  <a:pt x="178" y="284"/>
                </a:lnTo>
                <a:lnTo>
                  <a:pt x="180" y="285"/>
                </a:lnTo>
                <a:lnTo>
                  <a:pt x="182" y="287"/>
                </a:lnTo>
                <a:lnTo>
                  <a:pt x="184" y="288"/>
                </a:lnTo>
                <a:lnTo>
                  <a:pt x="186" y="289"/>
                </a:lnTo>
                <a:lnTo>
                  <a:pt x="188" y="291"/>
                </a:lnTo>
                <a:lnTo>
                  <a:pt x="190" y="292"/>
                </a:lnTo>
                <a:lnTo>
                  <a:pt x="192" y="293"/>
                </a:lnTo>
                <a:lnTo>
                  <a:pt x="194" y="294"/>
                </a:lnTo>
                <a:lnTo>
                  <a:pt x="196" y="295"/>
                </a:lnTo>
                <a:lnTo>
                  <a:pt x="198" y="296"/>
                </a:lnTo>
                <a:lnTo>
                  <a:pt x="200" y="297"/>
                </a:lnTo>
                <a:lnTo>
                  <a:pt x="202" y="298"/>
                </a:lnTo>
                <a:lnTo>
                  <a:pt x="204" y="299"/>
                </a:lnTo>
                <a:lnTo>
                  <a:pt x="206" y="300"/>
                </a:lnTo>
                <a:lnTo>
                  <a:pt x="208" y="301"/>
                </a:lnTo>
                <a:lnTo>
                  <a:pt x="210" y="302"/>
                </a:lnTo>
                <a:lnTo>
                  <a:pt x="212" y="303"/>
                </a:lnTo>
                <a:lnTo>
                  <a:pt x="214" y="304"/>
                </a:lnTo>
                <a:lnTo>
                  <a:pt x="216" y="304"/>
                </a:lnTo>
                <a:lnTo>
                  <a:pt x="218" y="305"/>
                </a:lnTo>
                <a:lnTo>
                  <a:pt x="220" y="306"/>
                </a:lnTo>
                <a:lnTo>
                  <a:pt x="222" y="306"/>
                </a:lnTo>
                <a:lnTo>
                  <a:pt x="224" y="307"/>
                </a:lnTo>
                <a:lnTo>
                  <a:pt x="226" y="307"/>
                </a:lnTo>
                <a:lnTo>
                  <a:pt x="228" y="308"/>
                </a:lnTo>
                <a:lnTo>
                  <a:pt x="230" y="308"/>
                </a:lnTo>
                <a:lnTo>
                  <a:pt x="232" y="309"/>
                </a:lnTo>
                <a:lnTo>
                  <a:pt x="234" y="309"/>
                </a:lnTo>
                <a:lnTo>
                  <a:pt x="236" y="310"/>
                </a:lnTo>
                <a:lnTo>
                  <a:pt x="238" y="310"/>
                </a:lnTo>
                <a:lnTo>
                  <a:pt x="240" y="310"/>
                </a:lnTo>
                <a:lnTo>
                  <a:pt x="242" y="311"/>
                </a:lnTo>
                <a:lnTo>
                  <a:pt x="244" y="311"/>
                </a:lnTo>
                <a:lnTo>
                  <a:pt x="246" y="311"/>
                </a:lnTo>
                <a:lnTo>
                  <a:pt x="248" y="311"/>
                </a:lnTo>
                <a:lnTo>
                  <a:pt x="250" y="311"/>
                </a:lnTo>
                <a:lnTo>
                  <a:pt x="252" y="311"/>
                </a:lnTo>
                <a:lnTo>
                  <a:pt x="254" y="311"/>
                </a:lnTo>
                <a:lnTo>
                  <a:pt x="256" y="311"/>
                </a:lnTo>
                <a:lnTo>
                  <a:pt x="258" y="311"/>
                </a:lnTo>
                <a:lnTo>
                  <a:pt x="260" y="311"/>
                </a:lnTo>
                <a:lnTo>
                  <a:pt x="262" y="311"/>
                </a:lnTo>
                <a:lnTo>
                  <a:pt x="264" y="311"/>
                </a:lnTo>
                <a:lnTo>
                  <a:pt x="266" y="311"/>
                </a:lnTo>
                <a:lnTo>
                  <a:pt x="268" y="310"/>
                </a:lnTo>
                <a:lnTo>
                  <a:pt x="270" y="310"/>
                </a:lnTo>
                <a:lnTo>
                  <a:pt x="272" y="310"/>
                </a:lnTo>
                <a:lnTo>
                  <a:pt x="274" y="309"/>
                </a:lnTo>
                <a:lnTo>
                  <a:pt x="276" y="309"/>
                </a:lnTo>
                <a:lnTo>
                  <a:pt x="278" y="308"/>
                </a:lnTo>
                <a:lnTo>
                  <a:pt x="280" y="308"/>
                </a:lnTo>
                <a:lnTo>
                  <a:pt x="282" y="307"/>
                </a:lnTo>
                <a:lnTo>
                  <a:pt x="284" y="307"/>
                </a:lnTo>
                <a:lnTo>
                  <a:pt x="286" y="306"/>
                </a:lnTo>
                <a:lnTo>
                  <a:pt x="288" y="306"/>
                </a:lnTo>
                <a:lnTo>
                  <a:pt x="290" y="305"/>
                </a:lnTo>
                <a:lnTo>
                  <a:pt x="292" y="304"/>
                </a:lnTo>
                <a:lnTo>
                  <a:pt x="294" y="304"/>
                </a:lnTo>
                <a:lnTo>
                  <a:pt x="296" y="303"/>
                </a:lnTo>
                <a:lnTo>
                  <a:pt x="298" y="302"/>
                </a:lnTo>
                <a:lnTo>
                  <a:pt x="300" y="301"/>
                </a:lnTo>
                <a:lnTo>
                  <a:pt x="302" y="300"/>
                </a:lnTo>
                <a:lnTo>
                  <a:pt x="304" y="299"/>
                </a:lnTo>
                <a:lnTo>
                  <a:pt x="306" y="298"/>
                </a:lnTo>
                <a:lnTo>
                  <a:pt x="308" y="297"/>
                </a:lnTo>
                <a:lnTo>
                  <a:pt x="310" y="296"/>
                </a:lnTo>
                <a:lnTo>
                  <a:pt x="312" y="295"/>
                </a:lnTo>
                <a:lnTo>
                  <a:pt x="314" y="294"/>
                </a:lnTo>
                <a:lnTo>
                  <a:pt x="316" y="293"/>
                </a:lnTo>
                <a:lnTo>
                  <a:pt x="318" y="292"/>
                </a:lnTo>
                <a:lnTo>
                  <a:pt x="320" y="291"/>
                </a:lnTo>
                <a:lnTo>
                  <a:pt x="322" y="289"/>
                </a:lnTo>
                <a:lnTo>
                  <a:pt x="324" y="288"/>
                </a:lnTo>
                <a:lnTo>
                  <a:pt x="326" y="287"/>
                </a:lnTo>
                <a:lnTo>
                  <a:pt x="328" y="285"/>
                </a:lnTo>
                <a:lnTo>
                  <a:pt x="330" y="284"/>
                </a:lnTo>
                <a:lnTo>
                  <a:pt x="332" y="282"/>
                </a:lnTo>
                <a:lnTo>
                  <a:pt x="334" y="281"/>
                </a:lnTo>
                <a:lnTo>
                  <a:pt x="336" y="279"/>
                </a:lnTo>
                <a:lnTo>
                  <a:pt x="338" y="278"/>
                </a:lnTo>
                <a:lnTo>
                  <a:pt x="340" y="276"/>
                </a:lnTo>
                <a:lnTo>
                  <a:pt x="342" y="274"/>
                </a:lnTo>
                <a:lnTo>
                  <a:pt x="344" y="273"/>
                </a:lnTo>
                <a:lnTo>
                  <a:pt x="346" y="271"/>
                </a:lnTo>
                <a:lnTo>
                  <a:pt x="348" y="269"/>
                </a:lnTo>
                <a:lnTo>
                  <a:pt x="350" y="267"/>
                </a:lnTo>
                <a:lnTo>
                  <a:pt x="352" y="266"/>
                </a:lnTo>
                <a:lnTo>
                  <a:pt x="354" y="264"/>
                </a:lnTo>
                <a:lnTo>
                  <a:pt x="356" y="262"/>
                </a:lnTo>
                <a:lnTo>
                  <a:pt x="358" y="260"/>
                </a:lnTo>
                <a:lnTo>
                  <a:pt x="360" y="258"/>
                </a:lnTo>
                <a:lnTo>
                  <a:pt x="362" y="256"/>
                </a:lnTo>
                <a:lnTo>
                  <a:pt x="364" y="254"/>
                </a:lnTo>
                <a:lnTo>
                  <a:pt x="366" y="252"/>
                </a:lnTo>
                <a:lnTo>
                  <a:pt x="368" y="249"/>
                </a:lnTo>
                <a:lnTo>
                  <a:pt x="370" y="247"/>
                </a:lnTo>
                <a:lnTo>
                  <a:pt x="372" y="245"/>
                </a:lnTo>
                <a:lnTo>
                  <a:pt x="374" y="243"/>
                </a:lnTo>
                <a:lnTo>
                  <a:pt x="376" y="240"/>
                </a:lnTo>
                <a:lnTo>
                  <a:pt x="378" y="238"/>
                </a:lnTo>
                <a:lnTo>
                  <a:pt x="380" y="236"/>
                </a:lnTo>
                <a:lnTo>
                  <a:pt x="382" y="233"/>
                </a:lnTo>
                <a:lnTo>
                  <a:pt x="384" y="231"/>
                </a:lnTo>
                <a:lnTo>
                  <a:pt x="386" y="228"/>
                </a:lnTo>
                <a:lnTo>
                  <a:pt x="388" y="226"/>
                </a:lnTo>
                <a:lnTo>
                  <a:pt x="390" y="223"/>
                </a:lnTo>
                <a:lnTo>
                  <a:pt x="392" y="221"/>
                </a:lnTo>
                <a:lnTo>
                  <a:pt x="394" y="218"/>
                </a:lnTo>
                <a:lnTo>
                  <a:pt x="396" y="215"/>
                </a:lnTo>
                <a:lnTo>
                  <a:pt x="398" y="213"/>
                </a:lnTo>
                <a:lnTo>
                  <a:pt x="400" y="210"/>
                </a:lnTo>
                <a:lnTo>
                  <a:pt x="402" y="207"/>
                </a:lnTo>
                <a:lnTo>
                  <a:pt x="404" y="204"/>
                </a:lnTo>
                <a:lnTo>
                  <a:pt x="406" y="201"/>
                </a:lnTo>
                <a:lnTo>
                  <a:pt x="408" y="198"/>
                </a:lnTo>
                <a:lnTo>
                  <a:pt x="410" y="195"/>
                </a:lnTo>
                <a:lnTo>
                  <a:pt x="412" y="193"/>
                </a:lnTo>
                <a:lnTo>
                  <a:pt x="414" y="189"/>
                </a:lnTo>
                <a:lnTo>
                  <a:pt x="416" y="186"/>
                </a:lnTo>
                <a:lnTo>
                  <a:pt x="418" y="183"/>
                </a:lnTo>
                <a:lnTo>
                  <a:pt x="420" y="180"/>
                </a:lnTo>
                <a:lnTo>
                  <a:pt x="422" y="177"/>
                </a:lnTo>
                <a:lnTo>
                  <a:pt x="424" y="174"/>
                </a:lnTo>
                <a:lnTo>
                  <a:pt x="426" y="171"/>
                </a:lnTo>
                <a:lnTo>
                  <a:pt x="428" y="167"/>
                </a:lnTo>
                <a:lnTo>
                  <a:pt x="430" y="164"/>
                </a:lnTo>
                <a:lnTo>
                  <a:pt x="432" y="161"/>
                </a:lnTo>
                <a:lnTo>
                  <a:pt x="434" y="157"/>
                </a:lnTo>
                <a:lnTo>
                  <a:pt x="436" y="154"/>
                </a:lnTo>
                <a:lnTo>
                  <a:pt x="438" y="150"/>
                </a:lnTo>
                <a:lnTo>
                  <a:pt x="440" y="147"/>
                </a:lnTo>
                <a:lnTo>
                  <a:pt x="442" y="143"/>
                </a:lnTo>
                <a:lnTo>
                  <a:pt x="444" y="140"/>
                </a:lnTo>
                <a:lnTo>
                  <a:pt x="446" y="136"/>
                </a:lnTo>
                <a:lnTo>
                  <a:pt x="448" y="132"/>
                </a:lnTo>
                <a:lnTo>
                  <a:pt x="450" y="129"/>
                </a:lnTo>
                <a:lnTo>
                  <a:pt x="452" y="125"/>
                </a:lnTo>
                <a:lnTo>
                  <a:pt x="454" y="121"/>
                </a:lnTo>
                <a:lnTo>
                  <a:pt x="456" y="117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2"/>
                </a:lnTo>
                <a:lnTo>
                  <a:pt x="466" y="97"/>
                </a:lnTo>
                <a:lnTo>
                  <a:pt x="468" y="93"/>
                </a:lnTo>
                <a:lnTo>
                  <a:pt x="470" y="89"/>
                </a:lnTo>
                <a:lnTo>
                  <a:pt x="472" y="85"/>
                </a:lnTo>
                <a:lnTo>
                  <a:pt x="474" y="81"/>
                </a:lnTo>
                <a:lnTo>
                  <a:pt x="476" y="77"/>
                </a:lnTo>
                <a:lnTo>
                  <a:pt x="478" y="73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5"/>
                </a:lnTo>
                <a:lnTo>
                  <a:pt x="488" y="51"/>
                </a:lnTo>
                <a:lnTo>
                  <a:pt x="490" y="46"/>
                </a:lnTo>
                <a:lnTo>
                  <a:pt x="492" y="42"/>
                </a:lnTo>
                <a:lnTo>
                  <a:pt x="494" y="37"/>
                </a:lnTo>
                <a:lnTo>
                  <a:pt x="496" y="33"/>
                </a:lnTo>
                <a:lnTo>
                  <a:pt x="498" y="28"/>
                </a:lnTo>
                <a:lnTo>
                  <a:pt x="500" y="23"/>
                </a:lnTo>
                <a:lnTo>
                  <a:pt x="502" y="19"/>
                </a:lnTo>
                <a:lnTo>
                  <a:pt x="504" y="14"/>
                </a:lnTo>
                <a:lnTo>
                  <a:pt x="506" y="9"/>
                </a:lnTo>
                <a:lnTo>
                  <a:pt x="508" y="4"/>
                </a:lnTo>
                <a:lnTo>
                  <a:pt x="510" y="0"/>
                </a:ln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108" name="Freeform 138"/>
          <p:cNvSpPr>
            <a:spLocks/>
          </p:cNvSpPr>
          <p:nvPr/>
        </p:nvSpPr>
        <p:spPr bwMode="auto">
          <a:xfrm>
            <a:off x="2635251" y="2714625"/>
            <a:ext cx="2005013" cy="3354388"/>
          </a:xfrm>
          <a:custGeom>
            <a:avLst/>
            <a:gdLst>
              <a:gd name="T0" fmla="*/ 2147483647 w 582"/>
              <a:gd name="T1" fmla="*/ 2147483647 h 416"/>
              <a:gd name="T2" fmla="*/ 2147483647 w 582"/>
              <a:gd name="T3" fmla="*/ 2147483647 h 416"/>
              <a:gd name="T4" fmla="*/ 2147483647 w 582"/>
              <a:gd name="T5" fmla="*/ 2147483647 h 416"/>
              <a:gd name="T6" fmla="*/ 2147483647 w 582"/>
              <a:gd name="T7" fmla="*/ 2147483647 h 416"/>
              <a:gd name="T8" fmla="*/ 2147483647 w 582"/>
              <a:gd name="T9" fmla="*/ 2147483647 h 416"/>
              <a:gd name="T10" fmla="*/ 2147483647 w 582"/>
              <a:gd name="T11" fmla="*/ 2147483647 h 416"/>
              <a:gd name="T12" fmla="*/ 2147483647 w 582"/>
              <a:gd name="T13" fmla="*/ 2147483647 h 416"/>
              <a:gd name="T14" fmla="*/ 2147483647 w 582"/>
              <a:gd name="T15" fmla="*/ 2147483647 h 416"/>
              <a:gd name="T16" fmla="*/ 2147483647 w 582"/>
              <a:gd name="T17" fmla="*/ 2147483647 h 416"/>
              <a:gd name="T18" fmla="*/ 2147483647 w 582"/>
              <a:gd name="T19" fmla="*/ 2147483647 h 416"/>
              <a:gd name="T20" fmla="*/ 2147483647 w 582"/>
              <a:gd name="T21" fmla="*/ 2147483647 h 416"/>
              <a:gd name="T22" fmla="*/ 2147483647 w 582"/>
              <a:gd name="T23" fmla="*/ 2147483647 h 416"/>
              <a:gd name="T24" fmla="*/ 2147483647 w 582"/>
              <a:gd name="T25" fmla="*/ 2147483647 h 416"/>
              <a:gd name="T26" fmla="*/ 2147483647 w 582"/>
              <a:gd name="T27" fmla="*/ 2147483647 h 416"/>
              <a:gd name="T28" fmla="*/ 2147483647 w 582"/>
              <a:gd name="T29" fmla="*/ 2147483647 h 416"/>
              <a:gd name="T30" fmla="*/ 2147483647 w 582"/>
              <a:gd name="T31" fmla="*/ 2147483647 h 416"/>
              <a:gd name="T32" fmla="*/ 2147483647 w 582"/>
              <a:gd name="T33" fmla="*/ 2147483647 h 416"/>
              <a:gd name="T34" fmla="*/ 2147483647 w 582"/>
              <a:gd name="T35" fmla="*/ 2147483647 h 416"/>
              <a:gd name="T36" fmla="*/ 2147483647 w 582"/>
              <a:gd name="T37" fmla="*/ 2147483647 h 416"/>
              <a:gd name="T38" fmla="*/ 2147483647 w 582"/>
              <a:gd name="T39" fmla="*/ 2147483647 h 416"/>
              <a:gd name="T40" fmla="*/ 2147483647 w 582"/>
              <a:gd name="T41" fmla="*/ 2147483647 h 416"/>
              <a:gd name="T42" fmla="*/ 2147483647 w 582"/>
              <a:gd name="T43" fmla="*/ 2147483647 h 416"/>
              <a:gd name="T44" fmla="*/ 2147483647 w 582"/>
              <a:gd name="T45" fmla="*/ 2147483647 h 416"/>
              <a:gd name="T46" fmla="*/ 2147483647 w 582"/>
              <a:gd name="T47" fmla="*/ 2147483647 h 416"/>
              <a:gd name="T48" fmla="*/ 2147483647 w 582"/>
              <a:gd name="T49" fmla="*/ 2147483647 h 416"/>
              <a:gd name="T50" fmla="*/ 2147483647 w 582"/>
              <a:gd name="T51" fmla="*/ 2147483647 h 416"/>
              <a:gd name="T52" fmla="*/ 2147483647 w 582"/>
              <a:gd name="T53" fmla="*/ 2147483647 h 416"/>
              <a:gd name="T54" fmla="*/ 2147483647 w 582"/>
              <a:gd name="T55" fmla="*/ 2147483647 h 416"/>
              <a:gd name="T56" fmla="*/ 2147483647 w 582"/>
              <a:gd name="T57" fmla="*/ 2147483647 h 416"/>
              <a:gd name="T58" fmla="*/ 2147483647 w 582"/>
              <a:gd name="T59" fmla="*/ 2147483647 h 416"/>
              <a:gd name="T60" fmla="*/ 2147483647 w 582"/>
              <a:gd name="T61" fmla="*/ 2147483647 h 416"/>
              <a:gd name="T62" fmla="*/ 2147483647 w 582"/>
              <a:gd name="T63" fmla="*/ 2147483647 h 416"/>
              <a:gd name="T64" fmla="*/ 2147483647 w 582"/>
              <a:gd name="T65" fmla="*/ 2147483647 h 416"/>
              <a:gd name="T66" fmla="*/ 2147483647 w 582"/>
              <a:gd name="T67" fmla="*/ 2147483647 h 416"/>
              <a:gd name="T68" fmla="*/ 2147483647 w 582"/>
              <a:gd name="T69" fmla="*/ 2147483647 h 416"/>
              <a:gd name="T70" fmla="*/ 2147483647 w 582"/>
              <a:gd name="T71" fmla="*/ 2147483647 h 416"/>
              <a:gd name="T72" fmla="*/ 2147483647 w 582"/>
              <a:gd name="T73" fmla="*/ 2147483647 h 416"/>
              <a:gd name="T74" fmla="*/ 2147483647 w 582"/>
              <a:gd name="T75" fmla="*/ 2147483647 h 416"/>
              <a:gd name="T76" fmla="*/ 2147483647 w 582"/>
              <a:gd name="T77" fmla="*/ 2147483647 h 416"/>
              <a:gd name="T78" fmla="*/ 2147483647 w 582"/>
              <a:gd name="T79" fmla="*/ 2147483647 h 416"/>
              <a:gd name="T80" fmla="*/ 2147483647 w 582"/>
              <a:gd name="T81" fmla="*/ 2147483647 h 416"/>
              <a:gd name="T82" fmla="*/ 2147483647 w 582"/>
              <a:gd name="T83" fmla="*/ 2147483647 h 416"/>
              <a:gd name="T84" fmla="*/ 2147483647 w 582"/>
              <a:gd name="T85" fmla="*/ 2147483647 h 416"/>
              <a:gd name="T86" fmla="*/ 2147483647 w 582"/>
              <a:gd name="T87" fmla="*/ 2147483647 h 416"/>
              <a:gd name="T88" fmla="*/ 2147483647 w 582"/>
              <a:gd name="T89" fmla="*/ 2147483647 h 416"/>
              <a:gd name="T90" fmla="*/ 2147483647 w 582"/>
              <a:gd name="T91" fmla="*/ 2147483647 h 416"/>
              <a:gd name="T92" fmla="*/ 2147483647 w 582"/>
              <a:gd name="T93" fmla="*/ 2147483647 h 416"/>
              <a:gd name="T94" fmla="*/ 2147483647 w 582"/>
              <a:gd name="T95" fmla="*/ 2147483647 h 416"/>
              <a:gd name="T96" fmla="*/ 2147483647 w 582"/>
              <a:gd name="T97" fmla="*/ 2147483647 h 416"/>
              <a:gd name="T98" fmla="*/ 2147483647 w 582"/>
              <a:gd name="T99" fmla="*/ 2147483647 h 416"/>
              <a:gd name="T100" fmla="*/ 2147483647 w 582"/>
              <a:gd name="T101" fmla="*/ 2147483647 h 416"/>
              <a:gd name="T102" fmla="*/ 2147483647 w 582"/>
              <a:gd name="T103" fmla="*/ 2147483647 h 416"/>
              <a:gd name="T104" fmla="*/ 2147483647 w 582"/>
              <a:gd name="T105" fmla="*/ 2147483647 h 416"/>
              <a:gd name="T106" fmla="*/ 2147483647 w 582"/>
              <a:gd name="T107" fmla="*/ 2147483647 h 416"/>
              <a:gd name="T108" fmla="*/ 2147483647 w 582"/>
              <a:gd name="T109" fmla="*/ 2147483647 h 416"/>
              <a:gd name="T110" fmla="*/ 2147483647 w 582"/>
              <a:gd name="T111" fmla="*/ 2147483647 h 416"/>
              <a:gd name="T112" fmla="*/ 2147483647 w 582"/>
              <a:gd name="T113" fmla="*/ 2147483647 h 416"/>
              <a:gd name="T114" fmla="*/ 2147483647 w 582"/>
              <a:gd name="T115" fmla="*/ 2147483647 h 4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416"/>
              <a:gd name="T176" fmla="*/ 582 w 582"/>
              <a:gd name="T177" fmla="*/ 416 h 4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416">
                <a:moveTo>
                  <a:pt x="0" y="27"/>
                </a:moveTo>
                <a:lnTo>
                  <a:pt x="2" y="33"/>
                </a:lnTo>
                <a:lnTo>
                  <a:pt x="4" y="38"/>
                </a:lnTo>
                <a:lnTo>
                  <a:pt x="6" y="43"/>
                </a:lnTo>
                <a:lnTo>
                  <a:pt x="8" y="49"/>
                </a:lnTo>
                <a:lnTo>
                  <a:pt x="10" y="54"/>
                </a:lnTo>
                <a:lnTo>
                  <a:pt x="12" y="59"/>
                </a:lnTo>
                <a:lnTo>
                  <a:pt x="14" y="64"/>
                </a:lnTo>
                <a:lnTo>
                  <a:pt x="16" y="70"/>
                </a:lnTo>
                <a:lnTo>
                  <a:pt x="18" y="75"/>
                </a:lnTo>
                <a:lnTo>
                  <a:pt x="20" y="80"/>
                </a:lnTo>
                <a:lnTo>
                  <a:pt x="22" y="85"/>
                </a:lnTo>
                <a:lnTo>
                  <a:pt x="24" y="90"/>
                </a:lnTo>
                <a:lnTo>
                  <a:pt x="26" y="95"/>
                </a:lnTo>
                <a:lnTo>
                  <a:pt x="28" y="100"/>
                </a:lnTo>
                <a:lnTo>
                  <a:pt x="30" y="105"/>
                </a:lnTo>
                <a:lnTo>
                  <a:pt x="32" y="109"/>
                </a:lnTo>
                <a:lnTo>
                  <a:pt x="34" y="114"/>
                </a:lnTo>
                <a:lnTo>
                  <a:pt x="36" y="119"/>
                </a:lnTo>
                <a:lnTo>
                  <a:pt x="38" y="124"/>
                </a:lnTo>
                <a:lnTo>
                  <a:pt x="40" y="129"/>
                </a:lnTo>
                <a:lnTo>
                  <a:pt x="42" y="133"/>
                </a:lnTo>
                <a:lnTo>
                  <a:pt x="44" y="138"/>
                </a:lnTo>
                <a:lnTo>
                  <a:pt x="46" y="142"/>
                </a:lnTo>
                <a:lnTo>
                  <a:pt x="48" y="147"/>
                </a:lnTo>
                <a:lnTo>
                  <a:pt x="50" y="151"/>
                </a:lnTo>
                <a:lnTo>
                  <a:pt x="52" y="156"/>
                </a:lnTo>
                <a:lnTo>
                  <a:pt x="54" y="160"/>
                </a:lnTo>
                <a:lnTo>
                  <a:pt x="56" y="165"/>
                </a:lnTo>
                <a:lnTo>
                  <a:pt x="58" y="169"/>
                </a:lnTo>
                <a:lnTo>
                  <a:pt x="60" y="173"/>
                </a:lnTo>
                <a:lnTo>
                  <a:pt x="62" y="178"/>
                </a:lnTo>
                <a:lnTo>
                  <a:pt x="64" y="182"/>
                </a:lnTo>
                <a:lnTo>
                  <a:pt x="66" y="186"/>
                </a:lnTo>
                <a:lnTo>
                  <a:pt x="68" y="190"/>
                </a:lnTo>
                <a:lnTo>
                  <a:pt x="70" y="194"/>
                </a:lnTo>
                <a:lnTo>
                  <a:pt x="72" y="199"/>
                </a:lnTo>
                <a:lnTo>
                  <a:pt x="74" y="203"/>
                </a:lnTo>
                <a:lnTo>
                  <a:pt x="76" y="207"/>
                </a:lnTo>
                <a:lnTo>
                  <a:pt x="78" y="211"/>
                </a:lnTo>
                <a:lnTo>
                  <a:pt x="80" y="214"/>
                </a:lnTo>
                <a:lnTo>
                  <a:pt x="82" y="218"/>
                </a:lnTo>
                <a:lnTo>
                  <a:pt x="84" y="222"/>
                </a:lnTo>
                <a:lnTo>
                  <a:pt x="86" y="226"/>
                </a:lnTo>
                <a:lnTo>
                  <a:pt x="88" y="230"/>
                </a:lnTo>
                <a:lnTo>
                  <a:pt x="90" y="234"/>
                </a:lnTo>
                <a:lnTo>
                  <a:pt x="92" y="237"/>
                </a:lnTo>
                <a:lnTo>
                  <a:pt x="94" y="241"/>
                </a:lnTo>
                <a:lnTo>
                  <a:pt x="96" y="245"/>
                </a:lnTo>
                <a:lnTo>
                  <a:pt x="98" y="248"/>
                </a:lnTo>
                <a:lnTo>
                  <a:pt x="100" y="252"/>
                </a:lnTo>
                <a:lnTo>
                  <a:pt x="102" y="255"/>
                </a:lnTo>
                <a:lnTo>
                  <a:pt x="104" y="259"/>
                </a:lnTo>
                <a:lnTo>
                  <a:pt x="106" y="262"/>
                </a:lnTo>
                <a:lnTo>
                  <a:pt x="108" y="266"/>
                </a:lnTo>
                <a:lnTo>
                  <a:pt x="110" y="269"/>
                </a:lnTo>
                <a:lnTo>
                  <a:pt x="112" y="272"/>
                </a:lnTo>
                <a:lnTo>
                  <a:pt x="114" y="276"/>
                </a:lnTo>
                <a:lnTo>
                  <a:pt x="116" y="279"/>
                </a:lnTo>
                <a:lnTo>
                  <a:pt x="118" y="282"/>
                </a:lnTo>
                <a:lnTo>
                  <a:pt x="120" y="285"/>
                </a:lnTo>
                <a:lnTo>
                  <a:pt x="122" y="288"/>
                </a:lnTo>
                <a:lnTo>
                  <a:pt x="124" y="291"/>
                </a:lnTo>
                <a:lnTo>
                  <a:pt x="126" y="295"/>
                </a:lnTo>
                <a:lnTo>
                  <a:pt x="128" y="298"/>
                </a:lnTo>
                <a:lnTo>
                  <a:pt x="130" y="301"/>
                </a:lnTo>
                <a:lnTo>
                  <a:pt x="132" y="304"/>
                </a:lnTo>
                <a:lnTo>
                  <a:pt x="134" y="306"/>
                </a:lnTo>
                <a:lnTo>
                  <a:pt x="136" y="309"/>
                </a:lnTo>
                <a:lnTo>
                  <a:pt x="138" y="312"/>
                </a:lnTo>
                <a:lnTo>
                  <a:pt x="140" y="315"/>
                </a:lnTo>
                <a:lnTo>
                  <a:pt x="142" y="318"/>
                </a:lnTo>
                <a:lnTo>
                  <a:pt x="144" y="320"/>
                </a:lnTo>
                <a:lnTo>
                  <a:pt x="146" y="323"/>
                </a:lnTo>
                <a:lnTo>
                  <a:pt x="148" y="326"/>
                </a:lnTo>
                <a:lnTo>
                  <a:pt x="150" y="328"/>
                </a:lnTo>
                <a:lnTo>
                  <a:pt x="152" y="331"/>
                </a:lnTo>
                <a:lnTo>
                  <a:pt x="154" y="333"/>
                </a:lnTo>
                <a:lnTo>
                  <a:pt x="156" y="336"/>
                </a:lnTo>
                <a:lnTo>
                  <a:pt x="158" y="338"/>
                </a:lnTo>
                <a:lnTo>
                  <a:pt x="160" y="341"/>
                </a:lnTo>
                <a:lnTo>
                  <a:pt x="162" y="343"/>
                </a:lnTo>
                <a:lnTo>
                  <a:pt x="164" y="346"/>
                </a:lnTo>
                <a:lnTo>
                  <a:pt x="166" y="348"/>
                </a:lnTo>
                <a:lnTo>
                  <a:pt x="168" y="350"/>
                </a:lnTo>
                <a:lnTo>
                  <a:pt x="170" y="352"/>
                </a:lnTo>
                <a:lnTo>
                  <a:pt x="172" y="354"/>
                </a:lnTo>
                <a:lnTo>
                  <a:pt x="174" y="357"/>
                </a:lnTo>
                <a:lnTo>
                  <a:pt x="176" y="359"/>
                </a:lnTo>
                <a:lnTo>
                  <a:pt x="178" y="361"/>
                </a:lnTo>
                <a:lnTo>
                  <a:pt x="180" y="363"/>
                </a:lnTo>
                <a:lnTo>
                  <a:pt x="182" y="365"/>
                </a:lnTo>
                <a:lnTo>
                  <a:pt x="184" y="367"/>
                </a:lnTo>
                <a:lnTo>
                  <a:pt x="186" y="369"/>
                </a:lnTo>
                <a:lnTo>
                  <a:pt x="188" y="371"/>
                </a:lnTo>
                <a:lnTo>
                  <a:pt x="190" y="372"/>
                </a:lnTo>
                <a:lnTo>
                  <a:pt x="192" y="374"/>
                </a:lnTo>
                <a:lnTo>
                  <a:pt x="194" y="376"/>
                </a:lnTo>
                <a:lnTo>
                  <a:pt x="196" y="378"/>
                </a:lnTo>
                <a:lnTo>
                  <a:pt x="198" y="379"/>
                </a:lnTo>
                <a:lnTo>
                  <a:pt x="200" y="381"/>
                </a:lnTo>
                <a:lnTo>
                  <a:pt x="202" y="383"/>
                </a:lnTo>
                <a:lnTo>
                  <a:pt x="204" y="384"/>
                </a:lnTo>
                <a:lnTo>
                  <a:pt x="206" y="386"/>
                </a:lnTo>
                <a:lnTo>
                  <a:pt x="208" y="387"/>
                </a:lnTo>
                <a:lnTo>
                  <a:pt x="210" y="389"/>
                </a:lnTo>
                <a:lnTo>
                  <a:pt x="212" y="390"/>
                </a:lnTo>
                <a:lnTo>
                  <a:pt x="214" y="392"/>
                </a:lnTo>
                <a:lnTo>
                  <a:pt x="216" y="393"/>
                </a:lnTo>
                <a:lnTo>
                  <a:pt x="218" y="394"/>
                </a:lnTo>
                <a:lnTo>
                  <a:pt x="220" y="396"/>
                </a:lnTo>
                <a:lnTo>
                  <a:pt x="222" y="397"/>
                </a:lnTo>
                <a:lnTo>
                  <a:pt x="224" y="398"/>
                </a:lnTo>
                <a:lnTo>
                  <a:pt x="226" y="399"/>
                </a:lnTo>
                <a:lnTo>
                  <a:pt x="228" y="400"/>
                </a:lnTo>
                <a:lnTo>
                  <a:pt x="230" y="401"/>
                </a:lnTo>
                <a:lnTo>
                  <a:pt x="232" y="402"/>
                </a:lnTo>
                <a:lnTo>
                  <a:pt x="234" y="403"/>
                </a:lnTo>
                <a:lnTo>
                  <a:pt x="236" y="404"/>
                </a:lnTo>
                <a:lnTo>
                  <a:pt x="238" y="405"/>
                </a:lnTo>
                <a:lnTo>
                  <a:pt x="240" y="406"/>
                </a:lnTo>
                <a:lnTo>
                  <a:pt x="242" y="407"/>
                </a:lnTo>
                <a:lnTo>
                  <a:pt x="244" y="408"/>
                </a:lnTo>
                <a:lnTo>
                  <a:pt x="246" y="409"/>
                </a:lnTo>
                <a:lnTo>
                  <a:pt x="248" y="409"/>
                </a:lnTo>
                <a:lnTo>
                  <a:pt x="250" y="410"/>
                </a:lnTo>
                <a:lnTo>
                  <a:pt x="252" y="411"/>
                </a:lnTo>
                <a:lnTo>
                  <a:pt x="254" y="411"/>
                </a:lnTo>
                <a:lnTo>
                  <a:pt x="256" y="412"/>
                </a:lnTo>
                <a:lnTo>
                  <a:pt x="258" y="413"/>
                </a:lnTo>
                <a:lnTo>
                  <a:pt x="260" y="413"/>
                </a:lnTo>
                <a:lnTo>
                  <a:pt x="262" y="414"/>
                </a:lnTo>
                <a:lnTo>
                  <a:pt x="264" y="414"/>
                </a:lnTo>
                <a:lnTo>
                  <a:pt x="266" y="414"/>
                </a:lnTo>
                <a:lnTo>
                  <a:pt x="268" y="415"/>
                </a:lnTo>
                <a:lnTo>
                  <a:pt x="270" y="415"/>
                </a:lnTo>
                <a:lnTo>
                  <a:pt x="272" y="415"/>
                </a:lnTo>
                <a:lnTo>
                  <a:pt x="274" y="416"/>
                </a:lnTo>
                <a:lnTo>
                  <a:pt x="276" y="416"/>
                </a:lnTo>
                <a:lnTo>
                  <a:pt x="278" y="416"/>
                </a:lnTo>
                <a:lnTo>
                  <a:pt x="280" y="416"/>
                </a:lnTo>
                <a:lnTo>
                  <a:pt x="282" y="416"/>
                </a:lnTo>
                <a:lnTo>
                  <a:pt x="284" y="416"/>
                </a:lnTo>
                <a:lnTo>
                  <a:pt x="286" y="416"/>
                </a:lnTo>
                <a:lnTo>
                  <a:pt x="288" y="416"/>
                </a:lnTo>
                <a:lnTo>
                  <a:pt x="290" y="416"/>
                </a:lnTo>
                <a:lnTo>
                  <a:pt x="292" y="416"/>
                </a:lnTo>
                <a:lnTo>
                  <a:pt x="294" y="416"/>
                </a:lnTo>
                <a:lnTo>
                  <a:pt x="296" y="416"/>
                </a:lnTo>
                <a:lnTo>
                  <a:pt x="298" y="416"/>
                </a:lnTo>
                <a:lnTo>
                  <a:pt x="300" y="415"/>
                </a:lnTo>
                <a:lnTo>
                  <a:pt x="302" y="415"/>
                </a:lnTo>
                <a:lnTo>
                  <a:pt x="304" y="415"/>
                </a:lnTo>
                <a:lnTo>
                  <a:pt x="306" y="414"/>
                </a:lnTo>
                <a:lnTo>
                  <a:pt x="308" y="414"/>
                </a:lnTo>
                <a:lnTo>
                  <a:pt x="310" y="414"/>
                </a:lnTo>
                <a:lnTo>
                  <a:pt x="312" y="413"/>
                </a:lnTo>
                <a:lnTo>
                  <a:pt x="314" y="413"/>
                </a:lnTo>
                <a:lnTo>
                  <a:pt x="316" y="412"/>
                </a:lnTo>
                <a:lnTo>
                  <a:pt x="318" y="411"/>
                </a:lnTo>
                <a:lnTo>
                  <a:pt x="320" y="411"/>
                </a:lnTo>
                <a:lnTo>
                  <a:pt x="322" y="410"/>
                </a:lnTo>
                <a:lnTo>
                  <a:pt x="324" y="409"/>
                </a:lnTo>
                <a:lnTo>
                  <a:pt x="326" y="409"/>
                </a:lnTo>
                <a:lnTo>
                  <a:pt x="328" y="408"/>
                </a:lnTo>
                <a:lnTo>
                  <a:pt x="330" y="407"/>
                </a:lnTo>
                <a:lnTo>
                  <a:pt x="332" y="406"/>
                </a:lnTo>
                <a:lnTo>
                  <a:pt x="334" y="405"/>
                </a:lnTo>
                <a:lnTo>
                  <a:pt x="336" y="404"/>
                </a:lnTo>
                <a:lnTo>
                  <a:pt x="338" y="403"/>
                </a:lnTo>
                <a:lnTo>
                  <a:pt x="340" y="402"/>
                </a:lnTo>
                <a:lnTo>
                  <a:pt x="342" y="401"/>
                </a:lnTo>
                <a:lnTo>
                  <a:pt x="344" y="400"/>
                </a:lnTo>
                <a:lnTo>
                  <a:pt x="346" y="399"/>
                </a:lnTo>
                <a:lnTo>
                  <a:pt x="348" y="398"/>
                </a:lnTo>
                <a:lnTo>
                  <a:pt x="350" y="397"/>
                </a:lnTo>
                <a:lnTo>
                  <a:pt x="352" y="396"/>
                </a:lnTo>
                <a:lnTo>
                  <a:pt x="354" y="394"/>
                </a:lnTo>
                <a:lnTo>
                  <a:pt x="356" y="393"/>
                </a:lnTo>
                <a:lnTo>
                  <a:pt x="358" y="392"/>
                </a:lnTo>
                <a:lnTo>
                  <a:pt x="360" y="390"/>
                </a:lnTo>
                <a:lnTo>
                  <a:pt x="362" y="389"/>
                </a:lnTo>
                <a:lnTo>
                  <a:pt x="364" y="387"/>
                </a:lnTo>
                <a:lnTo>
                  <a:pt x="366" y="386"/>
                </a:lnTo>
                <a:lnTo>
                  <a:pt x="368" y="384"/>
                </a:lnTo>
                <a:lnTo>
                  <a:pt x="370" y="383"/>
                </a:lnTo>
                <a:lnTo>
                  <a:pt x="372" y="381"/>
                </a:lnTo>
                <a:lnTo>
                  <a:pt x="374" y="379"/>
                </a:lnTo>
                <a:lnTo>
                  <a:pt x="376" y="378"/>
                </a:lnTo>
                <a:lnTo>
                  <a:pt x="378" y="376"/>
                </a:lnTo>
                <a:lnTo>
                  <a:pt x="380" y="374"/>
                </a:lnTo>
                <a:lnTo>
                  <a:pt x="382" y="372"/>
                </a:lnTo>
                <a:lnTo>
                  <a:pt x="384" y="371"/>
                </a:lnTo>
                <a:lnTo>
                  <a:pt x="386" y="369"/>
                </a:lnTo>
                <a:lnTo>
                  <a:pt x="388" y="367"/>
                </a:lnTo>
                <a:lnTo>
                  <a:pt x="390" y="365"/>
                </a:lnTo>
                <a:lnTo>
                  <a:pt x="392" y="363"/>
                </a:lnTo>
                <a:lnTo>
                  <a:pt x="394" y="361"/>
                </a:lnTo>
                <a:lnTo>
                  <a:pt x="396" y="359"/>
                </a:lnTo>
                <a:lnTo>
                  <a:pt x="398" y="357"/>
                </a:lnTo>
                <a:lnTo>
                  <a:pt x="400" y="354"/>
                </a:lnTo>
                <a:lnTo>
                  <a:pt x="402" y="352"/>
                </a:lnTo>
                <a:lnTo>
                  <a:pt x="404" y="350"/>
                </a:lnTo>
                <a:lnTo>
                  <a:pt x="406" y="348"/>
                </a:lnTo>
                <a:lnTo>
                  <a:pt x="408" y="346"/>
                </a:lnTo>
                <a:lnTo>
                  <a:pt x="410" y="343"/>
                </a:lnTo>
                <a:lnTo>
                  <a:pt x="412" y="341"/>
                </a:lnTo>
                <a:lnTo>
                  <a:pt x="414" y="338"/>
                </a:lnTo>
                <a:lnTo>
                  <a:pt x="416" y="336"/>
                </a:lnTo>
                <a:lnTo>
                  <a:pt x="418" y="333"/>
                </a:lnTo>
                <a:lnTo>
                  <a:pt x="420" y="331"/>
                </a:lnTo>
                <a:lnTo>
                  <a:pt x="422" y="328"/>
                </a:lnTo>
                <a:lnTo>
                  <a:pt x="424" y="326"/>
                </a:lnTo>
                <a:lnTo>
                  <a:pt x="426" y="323"/>
                </a:lnTo>
                <a:lnTo>
                  <a:pt x="428" y="320"/>
                </a:lnTo>
                <a:lnTo>
                  <a:pt x="430" y="318"/>
                </a:lnTo>
                <a:lnTo>
                  <a:pt x="432" y="315"/>
                </a:lnTo>
                <a:lnTo>
                  <a:pt x="434" y="312"/>
                </a:lnTo>
                <a:lnTo>
                  <a:pt x="436" y="309"/>
                </a:lnTo>
                <a:lnTo>
                  <a:pt x="438" y="306"/>
                </a:lnTo>
                <a:lnTo>
                  <a:pt x="440" y="304"/>
                </a:lnTo>
                <a:lnTo>
                  <a:pt x="442" y="301"/>
                </a:lnTo>
                <a:lnTo>
                  <a:pt x="444" y="298"/>
                </a:lnTo>
                <a:lnTo>
                  <a:pt x="446" y="295"/>
                </a:lnTo>
                <a:lnTo>
                  <a:pt x="448" y="291"/>
                </a:lnTo>
                <a:lnTo>
                  <a:pt x="450" y="288"/>
                </a:lnTo>
                <a:lnTo>
                  <a:pt x="452" y="285"/>
                </a:lnTo>
                <a:lnTo>
                  <a:pt x="454" y="282"/>
                </a:lnTo>
                <a:lnTo>
                  <a:pt x="456" y="279"/>
                </a:lnTo>
                <a:lnTo>
                  <a:pt x="458" y="276"/>
                </a:lnTo>
                <a:lnTo>
                  <a:pt x="460" y="272"/>
                </a:lnTo>
                <a:lnTo>
                  <a:pt x="462" y="269"/>
                </a:lnTo>
                <a:lnTo>
                  <a:pt x="464" y="266"/>
                </a:lnTo>
                <a:lnTo>
                  <a:pt x="466" y="262"/>
                </a:lnTo>
                <a:lnTo>
                  <a:pt x="468" y="259"/>
                </a:lnTo>
                <a:lnTo>
                  <a:pt x="470" y="255"/>
                </a:lnTo>
                <a:lnTo>
                  <a:pt x="472" y="252"/>
                </a:lnTo>
                <a:lnTo>
                  <a:pt x="474" y="248"/>
                </a:lnTo>
                <a:lnTo>
                  <a:pt x="476" y="245"/>
                </a:lnTo>
                <a:lnTo>
                  <a:pt x="478" y="241"/>
                </a:lnTo>
                <a:lnTo>
                  <a:pt x="480" y="237"/>
                </a:lnTo>
                <a:lnTo>
                  <a:pt x="482" y="234"/>
                </a:lnTo>
                <a:lnTo>
                  <a:pt x="484" y="230"/>
                </a:lnTo>
                <a:lnTo>
                  <a:pt x="486" y="226"/>
                </a:lnTo>
                <a:lnTo>
                  <a:pt x="488" y="222"/>
                </a:lnTo>
                <a:lnTo>
                  <a:pt x="490" y="218"/>
                </a:lnTo>
                <a:lnTo>
                  <a:pt x="492" y="214"/>
                </a:lnTo>
                <a:lnTo>
                  <a:pt x="494" y="211"/>
                </a:lnTo>
                <a:lnTo>
                  <a:pt x="496" y="207"/>
                </a:lnTo>
                <a:lnTo>
                  <a:pt x="498" y="203"/>
                </a:lnTo>
                <a:lnTo>
                  <a:pt x="500" y="199"/>
                </a:lnTo>
                <a:lnTo>
                  <a:pt x="502" y="194"/>
                </a:lnTo>
                <a:lnTo>
                  <a:pt x="504" y="190"/>
                </a:lnTo>
                <a:lnTo>
                  <a:pt x="506" y="186"/>
                </a:lnTo>
                <a:lnTo>
                  <a:pt x="508" y="182"/>
                </a:lnTo>
                <a:lnTo>
                  <a:pt x="510" y="178"/>
                </a:lnTo>
                <a:lnTo>
                  <a:pt x="512" y="173"/>
                </a:lnTo>
                <a:lnTo>
                  <a:pt x="514" y="169"/>
                </a:lnTo>
                <a:lnTo>
                  <a:pt x="516" y="165"/>
                </a:lnTo>
                <a:lnTo>
                  <a:pt x="518" y="160"/>
                </a:lnTo>
                <a:lnTo>
                  <a:pt x="520" y="156"/>
                </a:lnTo>
                <a:lnTo>
                  <a:pt x="522" y="151"/>
                </a:lnTo>
                <a:lnTo>
                  <a:pt x="524" y="147"/>
                </a:lnTo>
                <a:lnTo>
                  <a:pt x="526" y="142"/>
                </a:lnTo>
                <a:lnTo>
                  <a:pt x="528" y="138"/>
                </a:lnTo>
                <a:lnTo>
                  <a:pt x="530" y="133"/>
                </a:lnTo>
                <a:lnTo>
                  <a:pt x="532" y="129"/>
                </a:lnTo>
                <a:lnTo>
                  <a:pt x="534" y="124"/>
                </a:lnTo>
                <a:lnTo>
                  <a:pt x="536" y="119"/>
                </a:lnTo>
                <a:lnTo>
                  <a:pt x="538" y="114"/>
                </a:lnTo>
                <a:lnTo>
                  <a:pt x="540" y="109"/>
                </a:lnTo>
                <a:lnTo>
                  <a:pt x="542" y="105"/>
                </a:lnTo>
                <a:lnTo>
                  <a:pt x="544" y="100"/>
                </a:lnTo>
                <a:lnTo>
                  <a:pt x="546" y="95"/>
                </a:lnTo>
                <a:lnTo>
                  <a:pt x="548" y="90"/>
                </a:lnTo>
                <a:lnTo>
                  <a:pt x="550" y="85"/>
                </a:lnTo>
                <a:lnTo>
                  <a:pt x="552" y="80"/>
                </a:lnTo>
                <a:lnTo>
                  <a:pt x="554" y="75"/>
                </a:lnTo>
                <a:lnTo>
                  <a:pt x="556" y="70"/>
                </a:lnTo>
                <a:lnTo>
                  <a:pt x="558" y="64"/>
                </a:lnTo>
                <a:lnTo>
                  <a:pt x="560" y="59"/>
                </a:lnTo>
                <a:lnTo>
                  <a:pt x="562" y="54"/>
                </a:lnTo>
                <a:lnTo>
                  <a:pt x="564" y="49"/>
                </a:lnTo>
                <a:lnTo>
                  <a:pt x="566" y="43"/>
                </a:lnTo>
                <a:lnTo>
                  <a:pt x="568" y="38"/>
                </a:lnTo>
                <a:lnTo>
                  <a:pt x="570" y="33"/>
                </a:lnTo>
                <a:lnTo>
                  <a:pt x="572" y="27"/>
                </a:lnTo>
                <a:lnTo>
                  <a:pt x="574" y="22"/>
                </a:lnTo>
                <a:lnTo>
                  <a:pt x="576" y="16"/>
                </a:lnTo>
                <a:lnTo>
                  <a:pt x="578" y="11"/>
                </a:lnTo>
                <a:lnTo>
                  <a:pt x="580" y="5"/>
                </a:lnTo>
                <a:lnTo>
                  <a:pt x="582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3109" name="Freeform 137"/>
          <p:cNvSpPr>
            <a:spLocks/>
          </p:cNvSpPr>
          <p:nvPr/>
        </p:nvSpPr>
        <p:spPr bwMode="auto">
          <a:xfrm>
            <a:off x="2601914" y="2714625"/>
            <a:ext cx="33337" cy="217488"/>
          </a:xfrm>
          <a:custGeom>
            <a:avLst/>
            <a:gdLst>
              <a:gd name="T0" fmla="*/ 2147483647 w 10"/>
              <a:gd name="T1" fmla="*/ 2147483647 h 27"/>
              <a:gd name="T2" fmla="*/ 2147483647 w 10"/>
              <a:gd name="T3" fmla="*/ 2147483647 h 27"/>
              <a:gd name="T4" fmla="*/ 2147483647 w 10"/>
              <a:gd name="T5" fmla="*/ 2147483647 h 27"/>
              <a:gd name="T6" fmla="*/ 2147483647 w 10"/>
              <a:gd name="T7" fmla="*/ 2147483647 h 27"/>
              <a:gd name="T8" fmla="*/ 2147483647 w 10"/>
              <a:gd name="T9" fmla="*/ 2147483647 h 27"/>
              <a:gd name="T10" fmla="*/ 0 w 10"/>
              <a:gd name="T11" fmla="*/ 0 h 2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"/>
              <a:gd name="T19" fmla="*/ 0 h 27"/>
              <a:gd name="T20" fmla="*/ 10 w 10"/>
              <a:gd name="T21" fmla="*/ 27 h 2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" h="27">
                <a:moveTo>
                  <a:pt x="10" y="27"/>
                </a:moveTo>
                <a:lnTo>
                  <a:pt x="8" y="22"/>
                </a:lnTo>
                <a:lnTo>
                  <a:pt x="6" y="16"/>
                </a:lnTo>
                <a:lnTo>
                  <a:pt x="4" y="11"/>
                </a:lnTo>
                <a:lnTo>
                  <a:pt x="2" y="5"/>
                </a:lnTo>
                <a:lnTo>
                  <a:pt x="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7148514" y="4337051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25" imgH="177415" progId="Equation.DSMT4">
                  <p:embed/>
                </p:oleObj>
              </mc:Choice>
              <mc:Fallback>
                <p:oleObj name="Equation" r:id="rId43" imgW="126725" imgH="177415" progId="Equation.DSMT4">
                  <p:embed/>
                  <p:pic>
                    <p:nvPicPr>
                      <p:cNvPr id="309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514" y="4337051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7169151" y="4797426"/>
          <a:ext cx="1889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1468" imgH="164885" progId="Equation.DSMT4">
                  <p:embed/>
                </p:oleObj>
              </mc:Choice>
              <mc:Fallback>
                <p:oleObj name="Equation" r:id="rId44" imgW="101468" imgH="164885" progId="Equation.DSMT4">
                  <p:embed/>
                  <p:pic>
                    <p:nvPicPr>
                      <p:cNvPr id="309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9151" y="4797426"/>
                        <a:ext cx="188913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7126288" y="5257801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780" imgH="164814" progId="Equation.DSMT4">
                  <p:embed/>
                </p:oleObj>
              </mc:Choice>
              <mc:Fallback>
                <p:oleObj name="Equation" r:id="rId45" imgW="126780" imgH="164814" progId="Equation.DSMT4">
                  <p:embed/>
                  <p:pic>
                    <p:nvPicPr>
                      <p:cNvPr id="309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288" y="5257801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8" name="Object 26"/>
          <p:cNvGraphicFramePr>
            <a:graphicFrameLocks noChangeAspect="1"/>
          </p:cNvGraphicFramePr>
          <p:nvPr/>
        </p:nvGraphicFramePr>
        <p:xfrm>
          <a:off x="7151689" y="5707064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14102" imgH="177492" progId="Equation.DSMT4">
                  <p:embed/>
                </p:oleObj>
              </mc:Choice>
              <mc:Fallback>
                <p:oleObj name="Equation" r:id="rId46" imgW="114102" imgH="177492" progId="Equation.DSMT4">
                  <p:embed/>
                  <p:pic>
                    <p:nvPicPr>
                      <p:cNvPr id="309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1689" y="5707064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27"/>
          <p:cNvGraphicFramePr>
            <a:graphicFrameLocks noChangeAspect="1"/>
          </p:cNvGraphicFramePr>
          <p:nvPr/>
        </p:nvGraphicFramePr>
        <p:xfrm>
          <a:off x="7048500" y="6175376"/>
          <a:ext cx="37623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03024" imgH="164957" progId="Equation.DSMT4">
                  <p:embed/>
                </p:oleObj>
              </mc:Choice>
              <mc:Fallback>
                <p:oleObj name="Equation" r:id="rId47" imgW="203024" imgH="164957" progId="Equation.DSMT4">
                  <p:embed/>
                  <p:pic>
                    <p:nvPicPr>
                      <p:cNvPr id="309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6175376"/>
                        <a:ext cx="376238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" name="Freeform 136"/>
          <p:cNvSpPr>
            <a:spLocks/>
          </p:cNvSpPr>
          <p:nvPr/>
        </p:nvSpPr>
        <p:spPr bwMode="auto">
          <a:xfrm>
            <a:off x="2747963" y="2732088"/>
            <a:ext cx="1757362" cy="2508250"/>
          </a:xfrm>
          <a:custGeom>
            <a:avLst/>
            <a:gdLst>
              <a:gd name="T0" fmla="*/ 2147483647 w 510"/>
              <a:gd name="T1" fmla="*/ 2147483647 h 311"/>
              <a:gd name="T2" fmla="*/ 2147483647 w 510"/>
              <a:gd name="T3" fmla="*/ 2147483647 h 311"/>
              <a:gd name="T4" fmla="*/ 2147483647 w 510"/>
              <a:gd name="T5" fmla="*/ 2147483647 h 311"/>
              <a:gd name="T6" fmla="*/ 2147483647 w 510"/>
              <a:gd name="T7" fmla="*/ 2147483647 h 311"/>
              <a:gd name="T8" fmla="*/ 2147483647 w 510"/>
              <a:gd name="T9" fmla="*/ 2147483647 h 311"/>
              <a:gd name="T10" fmla="*/ 2147483647 w 510"/>
              <a:gd name="T11" fmla="*/ 2147483647 h 311"/>
              <a:gd name="T12" fmla="*/ 2147483647 w 510"/>
              <a:gd name="T13" fmla="*/ 2147483647 h 311"/>
              <a:gd name="T14" fmla="*/ 2147483647 w 510"/>
              <a:gd name="T15" fmla="*/ 2147483647 h 311"/>
              <a:gd name="T16" fmla="*/ 2147483647 w 510"/>
              <a:gd name="T17" fmla="*/ 2147483647 h 311"/>
              <a:gd name="T18" fmla="*/ 2147483647 w 510"/>
              <a:gd name="T19" fmla="*/ 2147483647 h 311"/>
              <a:gd name="T20" fmla="*/ 2147483647 w 510"/>
              <a:gd name="T21" fmla="*/ 2147483647 h 311"/>
              <a:gd name="T22" fmla="*/ 2147483647 w 510"/>
              <a:gd name="T23" fmla="*/ 2147483647 h 311"/>
              <a:gd name="T24" fmla="*/ 2147483647 w 510"/>
              <a:gd name="T25" fmla="*/ 2147483647 h 311"/>
              <a:gd name="T26" fmla="*/ 2147483647 w 510"/>
              <a:gd name="T27" fmla="*/ 2147483647 h 311"/>
              <a:gd name="T28" fmla="*/ 2147483647 w 510"/>
              <a:gd name="T29" fmla="*/ 2147483647 h 311"/>
              <a:gd name="T30" fmla="*/ 2147483647 w 510"/>
              <a:gd name="T31" fmla="*/ 2147483647 h 311"/>
              <a:gd name="T32" fmla="*/ 2147483647 w 510"/>
              <a:gd name="T33" fmla="*/ 2147483647 h 311"/>
              <a:gd name="T34" fmla="*/ 2147483647 w 510"/>
              <a:gd name="T35" fmla="*/ 2147483647 h 311"/>
              <a:gd name="T36" fmla="*/ 2147483647 w 510"/>
              <a:gd name="T37" fmla="*/ 2147483647 h 311"/>
              <a:gd name="T38" fmla="*/ 2147483647 w 510"/>
              <a:gd name="T39" fmla="*/ 2147483647 h 311"/>
              <a:gd name="T40" fmla="*/ 2147483647 w 510"/>
              <a:gd name="T41" fmla="*/ 2147483647 h 311"/>
              <a:gd name="T42" fmla="*/ 2147483647 w 510"/>
              <a:gd name="T43" fmla="*/ 2147483647 h 311"/>
              <a:gd name="T44" fmla="*/ 2147483647 w 510"/>
              <a:gd name="T45" fmla="*/ 2147483647 h 311"/>
              <a:gd name="T46" fmla="*/ 2147483647 w 510"/>
              <a:gd name="T47" fmla="*/ 2147483647 h 311"/>
              <a:gd name="T48" fmla="*/ 2147483647 w 510"/>
              <a:gd name="T49" fmla="*/ 2147483647 h 311"/>
              <a:gd name="T50" fmla="*/ 2147483647 w 510"/>
              <a:gd name="T51" fmla="*/ 2147483647 h 311"/>
              <a:gd name="T52" fmla="*/ 2147483647 w 510"/>
              <a:gd name="T53" fmla="*/ 2147483647 h 311"/>
              <a:gd name="T54" fmla="*/ 2147483647 w 510"/>
              <a:gd name="T55" fmla="*/ 2147483647 h 311"/>
              <a:gd name="T56" fmla="*/ 2147483647 w 510"/>
              <a:gd name="T57" fmla="*/ 2147483647 h 311"/>
              <a:gd name="T58" fmla="*/ 2147483647 w 510"/>
              <a:gd name="T59" fmla="*/ 2147483647 h 311"/>
              <a:gd name="T60" fmla="*/ 2147483647 w 510"/>
              <a:gd name="T61" fmla="*/ 2147483647 h 311"/>
              <a:gd name="T62" fmla="*/ 2147483647 w 510"/>
              <a:gd name="T63" fmla="*/ 2147483647 h 311"/>
              <a:gd name="T64" fmla="*/ 2147483647 w 510"/>
              <a:gd name="T65" fmla="*/ 2147483647 h 311"/>
              <a:gd name="T66" fmla="*/ 2147483647 w 510"/>
              <a:gd name="T67" fmla="*/ 2147483647 h 311"/>
              <a:gd name="T68" fmla="*/ 2147483647 w 510"/>
              <a:gd name="T69" fmla="*/ 2147483647 h 311"/>
              <a:gd name="T70" fmla="*/ 2147483647 w 510"/>
              <a:gd name="T71" fmla="*/ 2147483647 h 311"/>
              <a:gd name="T72" fmla="*/ 2147483647 w 510"/>
              <a:gd name="T73" fmla="*/ 2147483647 h 311"/>
              <a:gd name="T74" fmla="*/ 2147483647 w 510"/>
              <a:gd name="T75" fmla="*/ 2147483647 h 311"/>
              <a:gd name="T76" fmla="*/ 2147483647 w 510"/>
              <a:gd name="T77" fmla="*/ 2147483647 h 311"/>
              <a:gd name="T78" fmla="*/ 2147483647 w 510"/>
              <a:gd name="T79" fmla="*/ 2147483647 h 311"/>
              <a:gd name="T80" fmla="*/ 2147483647 w 510"/>
              <a:gd name="T81" fmla="*/ 2147483647 h 311"/>
              <a:gd name="T82" fmla="*/ 2147483647 w 510"/>
              <a:gd name="T83" fmla="*/ 2147483647 h 311"/>
              <a:gd name="T84" fmla="*/ 2147483647 w 510"/>
              <a:gd name="T85" fmla="*/ 2147483647 h 311"/>
              <a:gd name="T86" fmla="*/ 2147483647 w 510"/>
              <a:gd name="T87" fmla="*/ 2147483647 h 311"/>
              <a:gd name="T88" fmla="*/ 2147483647 w 510"/>
              <a:gd name="T89" fmla="*/ 2147483647 h 311"/>
              <a:gd name="T90" fmla="*/ 2147483647 w 510"/>
              <a:gd name="T91" fmla="*/ 2147483647 h 311"/>
              <a:gd name="T92" fmla="*/ 2147483647 w 510"/>
              <a:gd name="T93" fmla="*/ 2147483647 h 311"/>
              <a:gd name="T94" fmla="*/ 2147483647 w 510"/>
              <a:gd name="T95" fmla="*/ 2147483647 h 311"/>
              <a:gd name="T96" fmla="*/ 2147483647 w 510"/>
              <a:gd name="T97" fmla="*/ 2147483647 h 311"/>
              <a:gd name="T98" fmla="*/ 2147483647 w 510"/>
              <a:gd name="T99" fmla="*/ 2147483647 h 311"/>
              <a:gd name="T100" fmla="*/ 2147483647 w 510"/>
              <a:gd name="T101" fmla="*/ 2147483647 h 311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10"/>
              <a:gd name="T154" fmla="*/ 0 h 311"/>
              <a:gd name="T155" fmla="*/ 510 w 510"/>
              <a:gd name="T156" fmla="*/ 311 h 311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10" h="311">
                <a:moveTo>
                  <a:pt x="0" y="4"/>
                </a:moveTo>
                <a:lnTo>
                  <a:pt x="2" y="9"/>
                </a:lnTo>
                <a:lnTo>
                  <a:pt x="4" y="14"/>
                </a:lnTo>
                <a:lnTo>
                  <a:pt x="6" y="19"/>
                </a:lnTo>
                <a:lnTo>
                  <a:pt x="8" y="23"/>
                </a:lnTo>
                <a:lnTo>
                  <a:pt x="10" y="28"/>
                </a:lnTo>
                <a:lnTo>
                  <a:pt x="12" y="33"/>
                </a:lnTo>
                <a:lnTo>
                  <a:pt x="14" y="37"/>
                </a:lnTo>
                <a:lnTo>
                  <a:pt x="16" y="42"/>
                </a:lnTo>
                <a:lnTo>
                  <a:pt x="18" y="46"/>
                </a:lnTo>
                <a:lnTo>
                  <a:pt x="20" y="51"/>
                </a:lnTo>
                <a:lnTo>
                  <a:pt x="22" y="55"/>
                </a:lnTo>
                <a:lnTo>
                  <a:pt x="24" y="60"/>
                </a:lnTo>
                <a:lnTo>
                  <a:pt x="26" y="64"/>
                </a:lnTo>
                <a:lnTo>
                  <a:pt x="28" y="68"/>
                </a:lnTo>
                <a:lnTo>
                  <a:pt x="30" y="73"/>
                </a:lnTo>
                <a:lnTo>
                  <a:pt x="32" y="77"/>
                </a:lnTo>
                <a:lnTo>
                  <a:pt x="34" y="81"/>
                </a:lnTo>
                <a:lnTo>
                  <a:pt x="36" y="85"/>
                </a:lnTo>
                <a:lnTo>
                  <a:pt x="38" y="89"/>
                </a:lnTo>
                <a:lnTo>
                  <a:pt x="40" y="93"/>
                </a:lnTo>
                <a:lnTo>
                  <a:pt x="42" y="97"/>
                </a:lnTo>
                <a:lnTo>
                  <a:pt x="44" y="102"/>
                </a:lnTo>
                <a:lnTo>
                  <a:pt x="46" y="105"/>
                </a:lnTo>
                <a:lnTo>
                  <a:pt x="48" y="109"/>
                </a:lnTo>
                <a:lnTo>
                  <a:pt x="50" y="113"/>
                </a:lnTo>
                <a:lnTo>
                  <a:pt x="52" y="117"/>
                </a:lnTo>
                <a:lnTo>
                  <a:pt x="54" y="121"/>
                </a:lnTo>
                <a:lnTo>
                  <a:pt x="56" y="125"/>
                </a:lnTo>
                <a:lnTo>
                  <a:pt x="58" y="129"/>
                </a:lnTo>
                <a:lnTo>
                  <a:pt x="60" y="132"/>
                </a:lnTo>
                <a:lnTo>
                  <a:pt x="62" y="136"/>
                </a:lnTo>
                <a:lnTo>
                  <a:pt x="64" y="140"/>
                </a:lnTo>
                <a:lnTo>
                  <a:pt x="66" y="143"/>
                </a:lnTo>
                <a:lnTo>
                  <a:pt x="68" y="147"/>
                </a:lnTo>
                <a:lnTo>
                  <a:pt x="70" y="150"/>
                </a:lnTo>
                <a:lnTo>
                  <a:pt x="72" y="154"/>
                </a:lnTo>
                <a:lnTo>
                  <a:pt x="74" y="157"/>
                </a:lnTo>
                <a:lnTo>
                  <a:pt x="76" y="161"/>
                </a:lnTo>
                <a:lnTo>
                  <a:pt x="78" y="164"/>
                </a:lnTo>
                <a:lnTo>
                  <a:pt x="80" y="167"/>
                </a:lnTo>
                <a:lnTo>
                  <a:pt x="82" y="171"/>
                </a:lnTo>
                <a:lnTo>
                  <a:pt x="84" y="174"/>
                </a:lnTo>
                <a:lnTo>
                  <a:pt x="86" y="177"/>
                </a:lnTo>
                <a:lnTo>
                  <a:pt x="88" y="180"/>
                </a:lnTo>
                <a:lnTo>
                  <a:pt x="90" y="183"/>
                </a:lnTo>
                <a:lnTo>
                  <a:pt x="92" y="186"/>
                </a:lnTo>
                <a:lnTo>
                  <a:pt x="94" y="189"/>
                </a:lnTo>
                <a:lnTo>
                  <a:pt x="96" y="193"/>
                </a:lnTo>
                <a:lnTo>
                  <a:pt x="98" y="195"/>
                </a:lnTo>
                <a:lnTo>
                  <a:pt x="100" y="198"/>
                </a:lnTo>
                <a:lnTo>
                  <a:pt x="102" y="201"/>
                </a:lnTo>
                <a:lnTo>
                  <a:pt x="104" y="204"/>
                </a:lnTo>
                <a:lnTo>
                  <a:pt x="106" y="207"/>
                </a:lnTo>
                <a:lnTo>
                  <a:pt x="108" y="210"/>
                </a:lnTo>
                <a:lnTo>
                  <a:pt x="110" y="213"/>
                </a:lnTo>
                <a:lnTo>
                  <a:pt x="112" y="215"/>
                </a:lnTo>
                <a:lnTo>
                  <a:pt x="114" y="218"/>
                </a:lnTo>
                <a:lnTo>
                  <a:pt x="116" y="221"/>
                </a:lnTo>
                <a:lnTo>
                  <a:pt x="118" y="223"/>
                </a:lnTo>
                <a:lnTo>
                  <a:pt x="120" y="226"/>
                </a:lnTo>
                <a:lnTo>
                  <a:pt x="122" y="228"/>
                </a:lnTo>
                <a:lnTo>
                  <a:pt x="124" y="231"/>
                </a:lnTo>
                <a:lnTo>
                  <a:pt x="126" y="233"/>
                </a:lnTo>
                <a:lnTo>
                  <a:pt x="128" y="236"/>
                </a:lnTo>
                <a:lnTo>
                  <a:pt x="130" y="238"/>
                </a:lnTo>
                <a:lnTo>
                  <a:pt x="132" y="240"/>
                </a:lnTo>
                <a:lnTo>
                  <a:pt x="134" y="243"/>
                </a:lnTo>
                <a:lnTo>
                  <a:pt x="136" y="245"/>
                </a:lnTo>
                <a:lnTo>
                  <a:pt x="138" y="247"/>
                </a:lnTo>
                <a:lnTo>
                  <a:pt x="140" y="249"/>
                </a:lnTo>
                <a:lnTo>
                  <a:pt x="142" y="252"/>
                </a:lnTo>
                <a:lnTo>
                  <a:pt x="144" y="254"/>
                </a:lnTo>
                <a:lnTo>
                  <a:pt x="146" y="256"/>
                </a:lnTo>
                <a:lnTo>
                  <a:pt x="148" y="258"/>
                </a:lnTo>
                <a:lnTo>
                  <a:pt x="150" y="260"/>
                </a:lnTo>
                <a:lnTo>
                  <a:pt x="152" y="262"/>
                </a:lnTo>
                <a:lnTo>
                  <a:pt x="154" y="264"/>
                </a:lnTo>
                <a:lnTo>
                  <a:pt x="156" y="266"/>
                </a:lnTo>
                <a:lnTo>
                  <a:pt x="158" y="267"/>
                </a:lnTo>
                <a:lnTo>
                  <a:pt x="160" y="269"/>
                </a:lnTo>
                <a:lnTo>
                  <a:pt x="162" y="271"/>
                </a:lnTo>
                <a:lnTo>
                  <a:pt x="164" y="273"/>
                </a:lnTo>
                <a:lnTo>
                  <a:pt x="166" y="274"/>
                </a:lnTo>
                <a:lnTo>
                  <a:pt x="168" y="276"/>
                </a:lnTo>
                <a:lnTo>
                  <a:pt x="170" y="278"/>
                </a:lnTo>
                <a:lnTo>
                  <a:pt x="172" y="279"/>
                </a:lnTo>
                <a:lnTo>
                  <a:pt x="174" y="281"/>
                </a:lnTo>
                <a:lnTo>
                  <a:pt x="176" y="282"/>
                </a:lnTo>
                <a:lnTo>
                  <a:pt x="178" y="284"/>
                </a:lnTo>
                <a:lnTo>
                  <a:pt x="180" y="285"/>
                </a:lnTo>
                <a:lnTo>
                  <a:pt x="182" y="287"/>
                </a:lnTo>
                <a:lnTo>
                  <a:pt x="184" y="288"/>
                </a:lnTo>
                <a:lnTo>
                  <a:pt x="186" y="289"/>
                </a:lnTo>
                <a:lnTo>
                  <a:pt x="188" y="291"/>
                </a:lnTo>
                <a:lnTo>
                  <a:pt x="190" y="292"/>
                </a:lnTo>
                <a:lnTo>
                  <a:pt x="192" y="293"/>
                </a:lnTo>
                <a:lnTo>
                  <a:pt x="194" y="294"/>
                </a:lnTo>
                <a:lnTo>
                  <a:pt x="196" y="295"/>
                </a:lnTo>
                <a:lnTo>
                  <a:pt x="198" y="296"/>
                </a:lnTo>
                <a:lnTo>
                  <a:pt x="200" y="297"/>
                </a:lnTo>
                <a:lnTo>
                  <a:pt x="202" y="298"/>
                </a:lnTo>
                <a:lnTo>
                  <a:pt x="204" y="299"/>
                </a:lnTo>
                <a:lnTo>
                  <a:pt x="206" y="300"/>
                </a:lnTo>
                <a:lnTo>
                  <a:pt x="208" y="301"/>
                </a:lnTo>
                <a:lnTo>
                  <a:pt x="210" y="302"/>
                </a:lnTo>
                <a:lnTo>
                  <a:pt x="212" y="303"/>
                </a:lnTo>
                <a:lnTo>
                  <a:pt x="214" y="304"/>
                </a:lnTo>
                <a:lnTo>
                  <a:pt x="216" y="304"/>
                </a:lnTo>
                <a:lnTo>
                  <a:pt x="218" y="305"/>
                </a:lnTo>
                <a:lnTo>
                  <a:pt x="220" y="306"/>
                </a:lnTo>
                <a:lnTo>
                  <a:pt x="222" y="306"/>
                </a:lnTo>
                <a:lnTo>
                  <a:pt x="224" y="307"/>
                </a:lnTo>
                <a:lnTo>
                  <a:pt x="226" y="307"/>
                </a:lnTo>
                <a:lnTo>
                  <a:pt x="228" y="308"/>
                </a:lnTo>
                <a:lnTo>
                  <a:pt x="230" y="308"/>
                </a:lnTo>
                <a:lnTo>
                  <a:pt x="232" y="309"/>
                </a:lnTo>
                <a:lnTo>
                  <a:pt x="234" y="309"/>
                </a:lnTo>
                <a:lnTo>
                  <a:pt x="236" y="310"/>
                </a:lnTo>
                <a:lnTo>
                  <a:pt x="238" y="310"/>
                </a:lnTo>
                <a:lnTo>
                  <a:pt x="240" y="310"/>
                </a:lnTo>
                <a:lnTo>
                  <a:pt x="242" y="311"/>
                </a:lnTo>
                <a:lnTo>
                  <a:pt x="244" y="311"/>
                </a:lnTo>
                <a:lnTo>
                  <a:pt x="246" y="311"/>
                </a:lnTo>
                <a:lnTo>
                  <a:pt x="248" y="311"/>
                </a:lnTo>
                <a:lnTo>
                  <a:pt x="250" y="311"/>
                </a:lnTo>
                <a:lnTo>
                  <a:pt x="252" y="311"/>
                </a:lnTo>
                <a:lnTo>
                  <a:pt x="254" y="311"/>
                </a:lnTo>
                <a:lnTo>
                  <a:pt x="256" y="311"/>
                </a:lnTo>
                <a:lnTo>
                  <a:pt x="258" y="311"/>
                </a:lnTo>
                <a:lnTo>
                  <a:pt x="260" y="311"/>
                </a:lnTo>
                <a:lnTo>
                  <a:pt x="262" y="311"/>
                </a:lnTo>
                <a:lnTo>
                  <a:pt x="264" y="311"/>
                </a:lnTo>
                <a:lnTo>
                  <a:pt x="266" y="311"/>
                </a:lnTo>
                <a:lnTo>
                  <a:pt x="268" y="310"/>
                </a:lnTo>
                <a:lnTo>
                  <a:pt x="270" y="310"/>
                </a:lnTo>
                <a:lnTo>
                  <a:pt x="272" y="310"/>
                </a:lnTo>
                <a:lnTo>
                  <a:pt x="274" y="309"/>
                </a:lnTo>
                <a:lnTo>
                  <a:pt x="276" y="309"/>
                </a:lnTo>
                <a:lnTo>
                  <a:pt x="278" y="308"/>
                </a:lnTo>
                <a:lnTo>
                  <a:pt x="280" y="308"/>
                </a:lnTo>
                <a:lnTo>
                  <a:pt x="282" y="307"/>
                </a:lnTo>
                <a:lnTo>
                  <a:pt x="284" y="307"/>
                </a:lnTo>
                <a:lnTo>
                  <a:pt x="286" y="306"/>
                </a:lnTo>
                <a:lnTo>
                  <a:pt x="288" y="306"/>
                </a:lnTo>
                <a:lnTo>
                  <a:pt x="290" y="305"/>
                </a:lnTo>
                <a:lnTo>
                  <a:pt x="292" y="304"/>
                </a:lnTo>
                <a:lnTo>
                  <a:pt x="294" y="304"/>
                </a:lnTo>
                <a:lnTo>
                  <a:pt x="296" y="303"/>
                </a:lnTo>
                <a:lnTo>
                  <a:pt x="298" y="302"/>
                </a:lnTo>
                <a:lnTo>
                  <a:pt x="300" y="301"/>
                </a:lnTo>
                <a:lnTo>
                  <a:pt x="302" y="300"/>
                </a:lnTo>
                <a:lnTo>
                  <a:pt x="304" y="299"/>
                </a:lnTo>
                <a:lnTo>
                  <a:pt x="306" y="298"/>
                </a:lnTo>
                <a:lnTo>
                  <a:pt x="308" y="297"/>
                </a:lnTo>
                <a:lnTo>
                  <a:pt x="310" y="296"/>
                </a:lnTo>
                <a:lnTo>
                  <a:pt x="312" y="295"/>
                </a:lnTo>
                <a:lnTo>
                  <a:pt x="314" y="294"/>
                </a:lnTo>
                <a:lnTo>
                  <a:pt x="316" y="293"/>
                </a:lnTo>
                <a:lnTo>
                  <a:pt x="318" y="292"/>
                </a:lnTo>
                <a:lnTo>
                  <a:pt x="320" y="291"/>
                </a:lnTo>
                <a:lnTo>
                  <a:pt x="322" y="289"/>
                </a:lnTo>
                <a:lnTo>
                  <a:pt x="324" y="288"/>
                </a:lnTo>
                <a:lnTo>
                  <a:pt x="326" y="287"/>
                </a:lnTo>
                <a:lnTo>
                  <a:pt x="328" y="285"/>
                </a:lnTo>
                <a:lnTo>
                  <a:pt x="330" y="284"/>
                </a:lnTo>
                <a:lnTo>
                  <a:pt x="332" y="282"/>
                </a:lnTo>
                <a:lnTo>
                  <a:pt x="334" y="281"/>
                </a:lnTo>
                <a:lnTo>
                  <a:pt x="336" y="279"/>
                </a:lnTo>
                <a:lnTo>
                  <a:pt x="338" y="278"/>
                </a:lnTo>
                <a:lnTo>
                  <a:pt x="340" y="276"/>
                </a:lnTo>
                <a:lnTo>
                  <a:pt x="342" y="274"/>
                </a:lnTo>
                <a:lnTo>
                  <a:pt x="344" y="273"/>
                </a:lnTo>
                <a:lnTo>
                  <a:pt x="346" y="271"/>
                </a:lnTo>
                <a:lnTo>
                  <a:pt x="348" y="269"/>
                </a:lnTo>
                <a:lnTo>
                  <a:pt x="350" y="267"/>
                </a:lnTo>
                <a:lnTo>
                  <a:pt x="352" y="266"/>
                </a:lnTo>
                <a:lnTo>
                  <a:pt x="354" y="264"/>
                </a:lnTo>
                <a:lnTo>
                  <a:pt x="356" y="262"/>
                </a:lnTo>
                <a:lnTo>
                  <a:pt x="358" y="260"/>
                </a:lnTo>
                <a:lnTo>
                  <a:pt x="360" y="258"/>
                </a:lnTo>
                <a:lnTo>
                  <a:pt x="362" y="256"/>
                </a:lnTo>
                <a:lnTo>
                  <a:pt x="364" y="254"/>
                </a:lnTo>
                <a:lnTo>
                  <a:pt x="366" y="252"/>
                </a:lnTo>
                <a:lnTo>
                  <a:pt x="368" y="249"/>
                </a:lnTo>
                <a:lnTo>
                  <a:pt x="370" y="247"/>
                </a:lnTo>
                <a:lnTo>
                  <a:pt x="372" y="245"/>
                </a:lnTo>
                <a:lnTo>
                  <a:pt x="374" y="243"/>
                </a:lnTo>
                <a:lnTo>
                  <a:pt x="376" y="240"/>
                </a:lnTo>
                <a:lnTo>
                  <a:pt x="378" y="238"/>
                </a:lnTo>
                <a:lnTo>
                  <a:pt x="380" y="236"/>
                </a:lnTo>
                <a:lnTo>
                  <a:pt x="382" y="233"/>
                </a:lnTo>
                <a:lnTo>
                  <a:pt x="384" y="231"/>
                </a:lnTo>
                <a:lnTo>
                  <a:pt x="386" y="228"/>
                </a:lnTo>
                <a:lnTo>
                  <a:pt x="388" y="226"/>
                </a:lnTo>
                <a:lnTo>
                  <a:pt x="390" y="223"/>
                </a:lnTo>
                <a:lnTo>
                  <a:pt x="392" y="221"/>
                </a:lnTo>
                <a:lnTo>
                  <a:pt x="394" y="218"/>
                </a:lnTo>
                <a:lnTo>
                  <a:pt x="396" y="215"/>
                </a:lnTo>
                <a:lnTo>
                  <a:pt x="398" y="213"/>
                </a:lnTo>
                <a:lnTo>
                  <a:pt x="400" y="210"/>
                </a:lnTo>
                <a:lnTo>
                  <a:pt x="402" y="207"/>
                </a:lnTo>
                <a:lnTo>
                  <a:pt x="404" y="204"/>
                </a:lnTo>
                <a:lnTo>
                  <a:pt x="406" y="201"/>
                </a:lnTo>
                <a:lnTo>
                  <a:pt x="408" y="198"/>
                </a:lnTo>
                <a:lnTo>
                  <a:pt x="410" y="195"/>
                </a:lnTo>
                <a:lnTo>
                  <a:pt x="412" y="193"/>
                </a:lnTo>
                <a:lnTo>
                  <a:pt x="414" y="189"/>
                </a:lnTo>
                <a:lnTo>
                  <a:pt x="416" y="186"/>
                </a:lnTo>
                <a:lnTo>
                  <a:pt x="418" y="183"/>
                </a:lnTo>
                <a:lnTo>
                  <a:pt x="420" y="180"/>
                </a:lnTo>
                <a:lnTo>
                  <a:pt x="422" y="177"/>
                </a:lnTo>
                <a:lnTo>
                  <a:pt x="424" y="174"/>
                </a:lnTo>
                <a:lnTo>
                  <a:pt x="426" y="171"/>
                </a:lnTo>
                <a:lnTo>
                  <a:pt x="428" y="167"/>
                </a:lnTo>
                <a:lnTo>
                  <a:pt x="430" y="164"/>
                </a:lnTo>
                <a:lnTo>
                  <a:pt x="432" y="161"/>
                </a:lnTo>
                <a:lnTo>
                  <a:pt x="434" y="157"/>
                </a:lnTo>
                <a:lnTo>
                  <a:pt x="436" y="154"/>
                </a:lnTo>
                <a:lnTo>
                  <a:pt x="438" y="150"/>
                </a:lnTo>
                <a:lnTo>
                  <a:pt x="440" y="147"/>
                </a:lnTo>
                <a:lnTo>
                  <a:pt x="442" y="143"/>
                </a:lnTo>
                <a:lnTo>
                  <a:pt x="444" y="140"/>
                </a:lnTo>
                <a:lnTo>
                  <a:pt x="446" y="136"/>
                </a:lnTo>
                <a:lnTo>
                  <a:pt x="448" y="132"/>
                </a:lnTo>
                <a:lnTo>
                  <a:pt x="450" y="129"/>
                </a:lnTo>
                <a:lnTo>
                  <a:pt x="452" y="125"/>
                </a:lnTo>
                <a:lnTo>
                  <a:pt x="454" y="121"/>
                </a:lnTo>
                <a:lnTo>
                  <a:pt x="456" y="117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2"/>
                </a:lnTo>
                <a:lnTo>
                  <a:pt x="466" y="97"/>
                </a:lnTo>
                <a:lnTo>
                  <a:pt x="468" y="93"/>
                </a:lnTo>
                <a:lnTo>
                  <a:pt x="470" y="89"/>
                </a:lnTo>
                <a:lnTo>
                  <a:pt x="472" y="85"/>
                </a:lnTo>
                <a:lnTo>
                  <a:pt x="474" y="81"/>
                </a:lnTo>
                <a:lnTo>
                  <a:pt x="476" y="77"/>
                </a:lnTo>
                <a:lnTo>
                  <a:pt x="478" y="73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5"/>
                </a:lnTo>
                <a:lnTo>
                  <a:pt x="488" y="51"/>
                </a:lnTo>
                <a:lnTo>
                  <a:pt x="490" y="46"/>
                </a:lnTo>
                <a:lnTo>
                  <a:pt x="492" y="42"/>
                </a:lnTo>
                <a:lnTo>
                  <a:pt x="494" y="37"/>
                </a:lnTo>
                <a:lnTo>
                  <a:pt x="496" y="33"/>
                </a:lnTo>
                <a:lnTo>
                  <a:pt x="498" y="28"/>
                </a:lnTo>
                <a:lnTo>
                  <a:pt x="500" y="23"/>
                </a:lnTo>
                <a:lnTo>
                  <a:pt x="502" y="19"/>
                </a:lnTo>
                <a:lnTo>
                  <a:pt x="504" y="14"/>
                </a:lnTo>
                <a:lnTo>
                  <a:pt x="506" y="9"/>
                </a:lnTo>
                <a:lnTo>
                  <a:pt x="508" y="4"/>
                </a:lnTo>
                <a:lnTo>
                  <a:pt x="510" y="0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5805489" y="2725738"/>
            <a:ext cx="2698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>
                <a:solidFill>
                  <a:srgbClr val="0070C0"/>
                </a:solidFill>
              </a:rPr>
              <a:t>Isolate the Y-variable!!!</a:t>
            </a:r>
          </a:p>
        </p:txBody>
      </p:sp>
      <p:sp>
        <p:nvSpPr>
          <p:cNvPr id="3112" name="TextBox 145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8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21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0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0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5" dur="1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8" dur="1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4" dur="1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3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8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3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208 L -1.11111E-6 0.11934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1" grpId="0" build="p"/>
      <p:bldP spid="6" grpId="0" animBg="1"/>
      <p:bldP spid="7" grpId="0" animBg="1"/>
      <p:bldP spid="8" grpId="0"/>
      <p:bldP spid="128" grpId="0" animBg="1"/>
      <p:bldP spid="3107" grpId="0" animBg="1"/>
      <p:bldP spid="3108" grpId="0" animBg="1"/>
      <p:bldP spid="3109" grpId="0" animBg="1"/>
      <p:bldP spid="144" grpId="0" animBg="1"/>
      <p:bldP spid="144" grpId="1" animBg="1"/>
      <p:bldP spid="1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21"/>
          <p:cNvGrpSpPr>
            <a:grpSpLocks noChangeAspect="1"/>
          </p:cNvGrpSpPr>
          <p:nvPr/>
        </p:nvGrpSpPr>
        <p:grpSpPr bwMode="auto">
          <a:xfrm>
            <a:off x="2316164" y="2388379"/>
            <a:ext cx="3323917" cy="3380597"/>
            <a:chOff x="-192" y="701"/>
            <a:chExt cx="2885" cy="2833"/>
          </a:xfrm>
        </p:grpSpPr>
        <p:sp>
          <p:nvSpPr>
            <p:cNvPr id="4205" name="AutoShape 220"/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Rectangle 222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7" name="Line 223"/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Line 224"/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9" name="Line 225"/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Line 226"/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1" name="Line 227"/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Line 228"/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3" name="Line 229"/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4" name="Line 230"/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231"/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Line 232"/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7" name="Line 233"/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8" name="Line 234"/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9" name="Line 235"/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0" name="Line 236"/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1" name="Line 237"/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2" name="Line 238"/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3" name="Line 239"/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4" name="Line 240"/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5" name="Line 241"/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6" name="Line 242"/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7" name="Line 243"/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8" name="Line 244"/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9" name="Line 245"/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0" name="Line 246"/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1" name="Line 247"/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2" name="Line 248"/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3" name="Line 249"/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4" name="Line 250"/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Line 251"/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6" name="Line 252"/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Line 253"/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8" name="Line 254"/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9" name="Line 255"/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0" name="Line 256"/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1" name="Line 257"/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2" name="Line 258"/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3" name="Line 259"/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4" name="Line 260"/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5" name="Line 261"/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6" name="Line 262"/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7" name="Line 263"/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8" name="Line 264"/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9" name="Rectangle 265"/>
            <p:cNvSpPr>
              <a:spLocks noChangeArrowheads="1"/>
            </p:cNvSpPr>
            <p:nvPr/>
          </p:nvSpPr>
          <p:spPr bwMode="auto">
            <a:xfrm>
              <a:off x="2623" y="2829"/>
              <a:ext cx="7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50" name="Freeform 266"/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1" name="Line 267"/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2" name="Line 268"/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3" name="Line 269"/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4" name="Line 270"/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5" name="Rectangle 271"/>
            <p:cNvSpPr>
              <a:spLocks noChangeArrowheads="1"/>
            </p:cNvSpPr>
            <p:nvPr/>
          </p:nvSpPr>
          <p:spPr bwMode="auto">
            <a:xfrm>
              <a:off x="1280" y="701"/>
              <a:ext cx="7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56" name="Freeform 272"/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7" name="Rectangle 27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8" name="Line 274"/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9" name="Rectangle 275"/>
            <p:cNvSpPr>
              <a:spLocks noChangeArrowheads="1"/>
            </p:cNvSpPr>
            <p:nvPr/>
          </p:nvSpPr>
          <p:spPr bwMode="auto">
            <a:xfrm>
              <a:off x="24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260" name="Line 276"/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1" name="Rectangle 277"/>
            <p:cNvSpPr>
              <a:spLocks noChangeArrowheads="1"/>
            </p:cNvSpPr>
            <p:nvPr/>
          </p:nvSpPr>
          <p:spPr bwMode="auto">
            <a:xfrm>
              <a:off x="263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262" name="Line 278"/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3" name="Rectangle 279"/>
            <p:cNvSpPr>
              <a:spLocks noChangeArrowheads="1"/>
            </p:cNvSpPr>
            <p:nvPr/>
          </p:nvSpPr>
          <p:spPr bwMode="auto">
            <a:xfrm>
              <a:off x="502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264" name="Line 280"/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5" name="Rectangle 281"/>
            <p:cNvSpPr>
              <a:spLocks noChangeArrowheads="1"/>
            </p:cNvSpPr>
            <p:nvPr/>
          </p:nvSpPr>
          <p:spPr bwMode="auto">
            <a:xfrm>
              <a:off x="741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266" name="Line 282"/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7" name="Rectangle 283"/>
            <p:cNvSpPr>
              <a:spLocks noChangeArrowheads="1"/>
            </p:cNvSpPr>
            <p:nvPr/>
          </p:nvSpPr>
          <p:spPr bwMode="auto">
            <a:xfrm>
              <a:off x="980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68" name="Rectangle 284"/>
            <p:cNvSpPr>
              <a:spLocks noChangeArrowheads="1"/>
            </p:cNvSpPr>
            <p:nvPr/>
          </p:nvSpPr>
          <p:spPr bwMode="auto">
            <a:xfrm>
              <a:off x="1258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269" name="Line 285"/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0" name="Rectangle 286"/>
            <p:cNvSpPr>
              <a:spLocks noChangeArrowheads="1"/>
            </p:cNvSpPr>
            <p:nvPr/>
          </p:nvSpPr>
          <p:spPr bwMode="auto">
            <a:xfrm>
              <a:off x="1488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71" name="Line 287"/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2" name="Rectangle 288"/>
            <p:cNvSpPr>
              <a:spLocks noChangeArrowheads="1"/>
            </p:cNvSpPr>
            <p:nvPr/>
          </p:nvSpPr>
          <p:spPr bwMode="auto">
            <a:xfrm>
              <a:off x="1727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73" name="Line 289"/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4" name="Rectangle 290"/>
            <p:cNvSpPr>
              <a:spLocks noChangeArrowheads="1"/>
            </p:cNvSpPr>
            <p:nvPr/>
          </p:nvSpPr>
          <p:spPr bwMode="auto">
            <a:xfrm>
              <a:off x="1966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75" name="Line 291"/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6" name="Rectangle 292"/>
            <p:cNvSpPr>
              <a:spLocks noChangeArrowheads="1"/>
            </p:cNvSpPr>
            <p:nvPr/>
          </p:nvSpPr>
          <p:spPr bwMode="auto">
            <a:xfrm>
              <a:off x="2205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77" name="Line 293"/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8" name="Rectangle 294"/>
            <p:cNvSpPr>
              <a:spLocks noChangeArrowheads="1"/>
            </p:cNvSpPr>
            <p:nvPr/>
          </p:nvSpPr>
          <p:spPr bwMode="auto">
            <a:xfrm>
              <a:off x="2443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279" name="Rectangle 295"/>
            <p:cNvSpPr>
              <a:spLocks noChangeArrowheads="1"/>
            </p:cNvSpPr>
            <p:nvPr/>
          </p:nvSpPr>
          <p:spPr bwMode="auto">
            <a:xfrm>
              <a:off x="1171" y="3208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80" name="Line 296"/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1" name="Rectangle 297"/>
            <p:cNvSpPr>
              <a:spLocks noChangeArrowheads="1"/>
            </p:cNvSpPr>
            <p:nvPr/>
          </p:nvSpPr>
          <p:spPr bwMode="auto">
            <a:xfrm>
              <a:off x="1199" y="2701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82" name="Line 298"/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3" name="Rectangle 299"/>
            <p:cNvSpPr>
              <a:spLocks noChangeArrowheads="1"/>
            </p:cNvSpPr>
            <p:nvPr/>
          </p:nvSpPr>
          <p:spPr bwMode="auto">
            <a:xfrm>
              <a:off x="1199" y="2444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84" name="Line 300"/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5" name="Rectangle 301"/>
            <p:cNvSpPr>
              <a:spLocks noChangeArrowheads="1"/>
            </p:cNvSpPr>
            <p:nvPr/>
          </p:nvSpPr>
          <p:spPr bwMode="auto">
            <a:xfrm>
              <a:off x="1199" y="2188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86" name="Line 302"/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7" name="Rectangle 303"/>
            <p:cNvSpPr>
              <a:spLocks noChangeArrowheads="1"/>
            </p:cNvSpPr>
            <p:nvPr/>
          </p:nvSpPr>
          <p:spPr bwMode="auto">
            <a:xfrm>
              <a:off x="1199" y="193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88" name="Line 304"/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9" name="Rectangle 305"/>
            <p:cNvSpPr>
              <a:spLocks noChangeArrowheads="1"/>
            </p:cNvSpPr>
            <p:nvPr/>
          </p:nvSpPr>
          <p:spPr bwMode="auto">
            <a:xfrm>
              <a:off x="1199" y="1680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290" name="Line 306"/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1" name="Rectangle 307"/>
            <p:cNvSpPr>
              <a:spLocks noChangeArrowheads="1"/>
            </p:cNvSpPr>
            <p:nvPr/>
          </p:nvSpPr>
          <p:spPr bwMode="auto">
            <a:xfrm>
              <a:off x="1199" y="1424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292" name="Line 308"/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3" name="Rectangle 309"/>
            <p:cNvSpPr>
              <a:spLocks noChangeArrowheads="1"/>
            </p:cNvSpPr>
            <p:nvPr/>
          </p:nvSpPr>
          <p:spPr bwMode="auto">
            <a:xfrm>
              <a:off x="1199" y="116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4294" name="Line 310"/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5" name="Rectangle 311"/>
            <p:cNvSpPr>
              <a:spLocks noChangeArrowheads="1"/>
            </p:cNvSpPr>
            <p:nvPr/>
          </p:nvSpPr>
          <p:spPr bwMode="auto">
            <a:xfrm>
              <a:off x="1199" y="91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96" name="Line 312"/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7" name="Rectangle 31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66739"/>
            <a:ext cx="7467600" cy="13350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Ex: Given the following equations</a:t>
            </a:r>
            <a:br>
              <a:rPr lang="en-CA" sz="2200" dirty="0"/>
            </a:br>
            <a:br>
              <a:rPr lang="en-CA" sz="2200" dirty="0"/>
            </a:br>
            <a:br>
              <a:rPr lang="en-CA" sz="2200" dirty="0"/>
            </a:br>
            <a:r>
              <a:rPr lang="en-CA" sz="2200" dirty="0"/>
              <a:t>a) Graph both equations,</a:t>
            </a:r>
            <a:br>
              <a:rPr lang="en-CA" sz="2200" dirty="0"/>
            </a:br>
            <a:r>
              <a:rPr lang="en-CA" sz="2200" dirty="0"/>
              <a:t>b) Indicate what translations occurred </a:t>
            </a:r>
          </a:p>
        </p:txBody>
      </p:sp>
      <p:graphicFrame>
        <p:nvGraphicFramePr>
          <p:cNvPr id="4098" name="Object 105"/>
          <p:cNvGraphicFramePr>
            <a:graphicFrameLocks noChangeAspect="1"/>
          </p:cNvGraphicFramePr>
          <p:nvPr/>
        </p:nvGraphicFramePr>
        <p:xfrm>
          <a:off x="2403476" y="712789"/>
          <a:ext cx="12350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241195" progId="Equation.DSMT4">
                  <p:embed/>
                </p:oleObj>
              </mc:Choice>
              <mc:Fallback>
                <p:oleObj name="Equation" r:id="rId3" imgW="660113" imgH="241195" progId="Equation.DSMT4">
                  <p:embed/>
                  <p:pic>
                    <p:nvPicPr>
                      <p:cNvPr id="4098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6" y="712789"/>
                        <a:ext cx="123507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738564" y="695325"/>
          <a:ext cx="13112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5800" imgH="241300" progId="Equation.DSMT4">
                  <p:embed/>
                </p:oleObj>
              </mc:Choice>
              <mc:Fallback>
                <p:oleObj name="Equation" r:id="rId5" imgW="685800" imgH="2413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564" y="695325"/>
                        <a:ext cx="13112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Freeform 135"/>
          <p:cNvSpPr>
            <a:spLocks/>
          </p:cNvSpPr>
          <p:nvPr/>
        </p:nvSpPr>
        <p:spPr bwMode="auto">
          <a:xfrm>
            <a:off x="3163889" y="2293939"/>
            <a:ext cx="1639887" cy="284797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07" name="Freeform 135"/>
          <p:cNvSpPr>
            <a:spLocks/>
          </p:cNvSpPr>
          <p:nvPr/>
        </p:nvSpPr>
        <p:spPr bwMode="auto">
          <a:xfrm>
            <a:off x="3279775" y="3038475"/>
            <a:ext cx="1422400" cy="2116138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70288" y="1939925"/>
          <a:ext cx="831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307" imgH="241195" progId="Equation.DSMT4">
                  <p:embed/>
                </p:oleObj>
              </mc:Choice>
              <mc:Fallback>
                <p:oleObj name="Equation" r:id="rId7" imgW="444307" imgH="241195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1939925"/>
                        <a:ext cx="8318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170614" y="1978025"/>
          <a:ext cx="13112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85800" imgH="241300" progId="Equation.DSMT4">
                  <p:embed/>
                </p:oleObj>
              </mc:Choice>
              <mc:Fallback>
                <p:oleObj name="Equation" r:id="rId9" imgW="685800" imgH="2413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614" y="1978025"/>
                        <a:ext cx="13112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631114" y="1955800"/>
          <a:ext cx="17732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100" imgH="241300" progId="Equation.DSMT4">
                  <p:embed/>
                </p:oleObj>
              </mc:Choice>
              <mc:Fallback>
                <p:oleObj name="Equation" r:id="rId11" imgW="927100" imgH="2413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1114" y="1955800"/>
                        <a:ext cx="17732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270125" y="5900739"/>
          <a:ext cx="19240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98197" imgH="203112" progId="Equation.DSMT4">
                  <p:embed/>
                </p:oleObj>
              </mc:Choice>
              <mc:Fallback>
                <p:oleObj name="Equation" r:id="rId13" imgW="698197" imgH="203112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25" y="5900739"/>
                        <a:ext cx="192405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2" name="Content Placeholder 2"/>
          <p:cNvSpPr txBox="1">
            <a:spLocks/>
          </p:cNvSpPr>
          <p:nvPr/>
        </p:nvSpPr>
        <p:spPr bwMode="auto">
          <a:xfrm>
            <a:off x="4229101" y="5967414"/>
            <a:ext cx="4391025" cy="4333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0070C0"/>
                </a:solidFill>
              </a:rPr>
              <a:t>Graph is shifted  2 units UP</a:t>
            </a:r>
          </a:p>
        </p:txBody>
      </p:sp>
      <p:grpSp>
        <p:nvGrpSpPr>
          <p:cNvPr id="4" name="Group 221"/>
          <p:cNvGrpSpPr>
            <a:grpSpLocks noChangeAspect="1"/>
          </p:cNvGrpSpPr>
          <p:nvPr/>
        </p:nvGrpSpPr>
        <p:grpSpPr bwMode="auto">
          <a:xfrm>
            <a:off x="6170614" y="2423300"/>
            <a:ext cx="3322325" cy="3382188"/>
            <a:chOff x="-192" y="701"/>
            <a:chExt cx="2885" cy="2833"/>
          </a:xfrm>
        </p:grpSpPr>
        <p:sp>
          <p:nvSpPr>
            <p:cNvPr id="4112" name="AutoShape 220"/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3" name="Rectangle 222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14" name="Line 223"/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5" name="Line 224"/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6" name="Line 225"/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7" name="Line 226"/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8" name="Line 227"/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9" name="Line 228"/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0" name="Line 229"/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1" name="Line 230"/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2" name="Line 231"/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3" name="Line 232"/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4" name="Line 233"/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5" name="Line 234"/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Line 235"/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236"/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237"/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238"/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239"/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240"/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241"/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242"/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243"/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244"/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245"/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246"/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247"/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248"/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249"/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250"/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251"/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252"/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253"/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254"/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255"/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56"/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57"/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58"/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59"/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60"/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61"/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262"/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263"/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264"/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Rectangle 265"/>
            <p:cNvSpPr>
              <a:spLocks noChangeArrowheads="1"/>
            </p:cNvSpPr>
            <p:nvPr/>
          </p:nvSpPr>
          <p:spPr bwMode="auto">
            <a:xfrm>
              <a:off x="2623" y="2829"/>
              <a:ext cx="7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57" name="Freeform 266"/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267"/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268"/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269"/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270"/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Rectangle 271"/>
            <p:cNvSpPr>
              <a:spLocks noChangeArrowheads="1"/>
            </p:cNvSpPr>
            <p:nvPr/>
          </p:nvSpPr>
          <p:spPr bwMode="auto">
            <a:xfrm>
              <a:off x="1280" y="701"/>
              <a:ext cx="7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63" name="Freeform 272"/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Rectangle 27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274"/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Rectangle 275"/>
            <p:cNvSpPr>
              <a:spLocks noChangeArrowheads="1"/>
            </p:cNvSpPr>
            <p:nvPr/>
          </p:nvSpPr>
          <p:spPr bwMode="auto">
            <a:xfrm>
              <a:off x="24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167" name="Line 276"/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Rectangle 277"/>
            <p:cNvSpPr>
              <a:spLocks noChangeArrowheads="1"/>
            </p:cNvSpPr>
            <p:nvPr/>
          </p:nvSpPr>
          <p:spPr bwMode="auto">
            <a:xfrm>
              <a:off x="263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69" name="Line 278"/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Rectangle 279"/>
            <p:cNvSpPr>
              <a:spLocks noChangeArrowheads="1"/>
            </p:cNvSpPr>
            <p:nvPr/>
          </p:nvSpPr>
          <p:spPr bwMode="auto">
            <a:xfrm>
              <a:off x="502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171" name="Line 280"/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Rectangle 281"/>
            <p:cNvSpPr>
              <a:spLocks noChangeArrowheads="1"/>
            </p:cNvSpPr>
            <p:nvPr/>
          </p:nvSpPr>
          <p:spPr bwMode="auto">
            <a:xfrm>
              <a:off x="741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73" name="Line 282"/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Rectangle 283"/>
            <p:cNvSpPr>
              <a:spLocks noChangeArrowheads="1"/>
            </p:cNvSpPr>
            <p:nvPr/>
          </p:nvSpPr>
          <p:spPr bwMode="auto">
            <a:xfrm>
              <a:off x="980" y="3056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175" name="Rectangle 284"/>
            <p:cNvSpPr>
              <a:spLocks noChangeArrowheads="1"/>
            </p:cNvSpPr>
            <p:nvPr/>
          </p:nvSpPr>
          <p:spPr bwMode="auto">
            <a:xfrm>
              <a:off x="1258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76" name="Line 285"/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Rectangle 286"/>
            <p:cNvSpPr>
              <a:spLocks noChangeArrowheads="1"/>
            </p:cNvSpPr>
            <p:nvPr/>
          </p:nvSpPr>
          <p:spPr bwMode="auto">
            <a:xfrm>
              <a:off x="1488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178" name="Line 287"/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Rectangle 288"/>
            <p:cNvSpPr>
              <a:spLocks noChangeArrowheads="1"/>
            </p:cNvSpPr>
            <p:nvPr/>
          </p:nvSpPr>
          <p:spPr bwMode="auto">
            <a:xfrm>
              <a:off x="1727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80" name="Line 289"/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Rectangle 290"/>
            <p:cNvSpPr>
              <a:spLocks noChangeArrowheads="1"/>
            </p:cNvSpPr>
            <p:nvPr/>
          </p:nvSpPr>
          <p:spPr bwMode="auto">
            <a:xfrm>
              <a:off x="1966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182" name="Line 291"/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Rectangle 292"/>
            <p:cNvSpPr>
              <a:spLocks noChangeArrowheads="1"/>
            </p:cNvSpPr>
            <p:nvPr/>
          </p:nvSpPr>
          <p:spPr bwMode="auto">
            <a:xfrm>
              <a:off x="2205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84" name="Line 293"/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Rectangle 294"/>
            <p:cNvSpPr>
              <a:spLocks noChangeArrowheads="1"/>
            </p:cNvSpPr>
            <p:nvPr/>
          </p:nvSpPr>
          <p:spPr bwMode="auto">
            <a:xfrm>
              <a:off x="2443" y="3056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186" name="Rectangle 295"/>
            <p:cNvSpPr>
              <a:spLocks noChangeArrowheads="1"/>
            </p:cNvSpPr>
            <p:nvPr/>
          </p:nvSpPr>
          <p:spPr bwMode="auto">
            <a:xfrm>
              <a:off x="1171" y="3208"/>
              <a:ext cx="187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187" name="Line 296"/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Rectangle 297"/>
            <p:cNvSpPr>
              <a:spLocks noChangeArrowheads="1"/>
            </p:cNvSpPr>
            <p:nvPr/>
          </p:nvSpPr>
          <p:spPr bwMode="auto">
            <a:xfrm>
              <a:off x="1199" y="2701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189" name="Line 298"/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Rectangle 299"/>
            <p:cNvSpPr>
              <a:spLocks noChangeArrowheads="1"/>
            </p:cNvSpPr>
            <p:nvPr/>
          </p:nvSpPr>
          <p:spPr bwMode="auto">
            <a:xfrm>
              <a:off x="1199" y="2444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91" name="Line 300"/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Rectangle 301"/>
            <p:cNvSpPr>
              <a:spLocks noChangeArrowheads="1"/>
            </p:cNvSpPr>
            <p:nvPr/>
          </p:nvSpPr>
          <p:spPr bwMode="auto">
            <a:xfrm>
              <a:off x="1199" y="2188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193" name="Line 302"/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4" name="Rectangle 303"/>
            <p:cNvSpPr>
              <a:spLocks noChangeArrowheads="1"/>
            </p:cNvSpPr>
            <p:nvPr/>
          </p:nvSpPr>
          <p:spPr bwMode="auto">
            <a:xfrm>
              <a:off x="1199" y="1937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95" name="Line 304"/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6" name="Rectangle 305"/>
            <p:cNvSpPr>
              <a:spLocks noChangeArrowheads="1"/>
            </p:cNvSpPr>
            <p:nvPr/>
          </p:nvSpPr>
          <p:spPr bwMode="auto">
            <a:xfrm>
              <a:off x="1199" y="1680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197" name="Line 306"/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Rectangle 307"/>
            <p:cNvSpPr>
              <a:spLocks noChangeArrowheads="1"/>
            </p:cNvSpPr>
            <p:nvPr/>
          </p:nvSpPr>
          <p:spPr bwMode="auto">
            <a:xfrm>
              <a:off x="1199" y="1424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199" name="Line 308"/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Rectangle 309"/>
            <p:cNvSpPr>
              <a:spLocks noChangeArrowheads="1"/>
            </p:cNvSpPr>
            <p:nvPr/>
          </p:nvSpPr>
          <p:spPr bwMode="auto">
            <a:xfrm>
              <a:off x="1199" y="1167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4201" name="Line 310"/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Rectangle 311"/>
            <p:cNvSpPr>
              <a:spLocks noChangeArrowheads="1"/>
            </p:cNvSpPr>
            <p:nvPr/>
          </p:nvSpPr>
          <p:spPr bwMode="auto">
            <a:xfrm>
              <a:off x="1199" y="917"/>
              <a:ext cx="93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03" name="Line 312"/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Rectangle 313"/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110" name="Freeform 135"/>
          <p:cNvSpPr>
            <a:spLocks/>
          </p:cNvSpPr>
          <p:nvPr/>
        </p:nvSpPr>
        <p:spPr bwMode="auto">
          <a:xfrm>
            <a:off x="7134225" y="2460625"/>
            <a:ext cx="1422400" cy="2114550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11" name="TextBox 200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15"/>
              </a:rPr>
              <a:t>www.BCMath.ca</a:t>
            </a:r>
            <a:r>
              <a:rPr lang="en-CA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95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95 " pathEditMode="relative" ptsTypes="AA">
                                      <p:cBhvr>
                                        <p:cTn id="46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 animBg="1"/>
      <p:bldP spid="4107" grpId="0" animBg="1"/>
      <p:bldP spid="4107" grpId="1" animBg="1"/>
      <p:bldP spid="202" grpId="0" animBg="1"/>
      <p:bldP spid="41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C6BB9-1351-AE6E-F0A4-3043CBB45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CA" dirty="0"/>
              <a:t>Review: How do you Graph a Function?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7FB6A-132B-3F51-6EA0-E73E881D6E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908720"/>
            <a:ext cx="11233248" cy="4536504"/>
          </a:xfrm>
        </p:spPr>
        <p:txBody>
          <a:bodyPr/>
          <a:lstStyle/>
          <a:p>
            <a:r>
              <a:rPr lang="en-CA" dirty="0"/>
              <a:t>Below are TWO ways to graph a function:</a:t>
            </a:r>
          </a:p>
          <a:p>
            <a:r>
              <a:rPr lang="en-CA" dirty="0"/>
              <a:t>First Method: T.O.V. [Table of Values]</a:t>
            </a:r>
          </a:p>
          <a:p>
            <a:r>
              <a:rPr lang="en-CA" dirty="0"/>
              <a:t>Make a table of values, pick some “x” values, use the equation to solve for the “y” values.  Each pair of “x” and “y” value creates a point.  </a:t>
            </a:r>
          </a:p>
          <a:p>
            <a:r>
              <a:rPr lang="en-CA" dirty="0"/>
              <a:t>Create enough points to get an idea of how the graph looks</a:t>
            </a:r>
          </a:p>
          <a:p>
            <a:endParaRPr lang="en-CA" dirty="0"/>
          </a:p>
          <a:p>
            <a:r>
              <a:rPr lang="en-CA" dirty="0"/>
              <a:t>2. General Patterns: [Transformations]</a:t>
            </a:r>
          </a:p>
          <a:p>
            <a:r>
              <a:rPr lang="en-CA" dirty="0"/>
              <a:t>Get a general idea of how basic graphs look like.  Then use the transformation tools in this chapter to modify your graph</a:t>
            </a:r>
          </a:p>
          <a:p>
            <a:r>
              <a:rPr lang="en-CA" dirty="0" err="1"/>
              <a:t>Ie</a:t>
            </a:r>
            <a:r>
              <a:rPr lang="en-CA" dirty="0"/>
              <a:t>: Parabola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F0257B-3FE5-2151-DFF5-C3EE45483C38}"/>
              </a:ext>
            </a:extLst>
          </p:cNvPr>
          <p:cNvSpPr txBox="1"/>
          <p:nvPr/>
        </p:nvSpPr>
        <p:spPr>
          <a:xfrm>
            <a:off x="5663952" y="4797152"/>
            <a:ext cx="6096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100" dirty="0"/>
              <a:t>Root Function</a:t>
            </a:r>
          </a:p>
        </p:txBody>
      </p:sp>
    </p:spTree>
    <p:extLst>
      <p:ext uri="{BB962C8B-B14F-4D97-AF65-F5344CB8AC3E}">
        <p14:creationId xmlns:p14="http://schemas.microsoft.com/office/powerpoint/2010/main" val="329478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0514D-0386-7515-6E86-EC7367617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CA" dirty="0"/>
              <a:t>What are Transformations?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F5660-9DFE-C252-4501-17B5527122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836712"/>
            <a:ext cx="11089232" cy="1224136"/>
          </a:xfrm>
        </p:spPr>
        <p:txBody>
          <a:bodyPr>
            <a:normAutofit/>
          </a:bodyPr>
          <a:lstStyle/>
          <a:p>
            <a:r>
              <a:rPr lang="en-CA" dirty="0"/>
              <a:t>A transformation is a change made to a function that involves a combination of translations (1.2), reflections (1.3),  expansions and compressions (1.4)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DFACDB-A284-C0D3-1A5E-52D1EDA58575}"/>
              </a:ext>
            </a:extLst>
          </p:cNvPr>
          <p:cNvSpPr txBox="1">
            <a:spLocks/>
          </p:cNvSpPr>
          <p:nvPr/>
        </p:nvSpPr>
        <p:spPr>
          <a:xfrm>
            <a:off x="119336" y="2060848"/>
            <a:ext cx="11088991" cy="11521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 “translation” is a transformation where a function slides vertically or horizontally (1.2)</a:t>
            </a: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730C9D5F-09D7-D7F9-76ED-B81A277C5EF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63552" y="3706496"/>
            <a:ext cx="2800564" cy="2998788"/>
            <a:chOff x="256" y="1240"/>
            <a:chExt cx="2552" cy="2916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03EC2D36-0B50-4AF8-C501-95DA183BE98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F0262F7D-1559-2FB1-E396-3E97A7C86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" name="Line 9">
              <a:extLst>
                <a:ext uri="{FF2B5EF4-FFF2-40B4-BE49-F238E27FC236}">
                  <a16:creationId xmlns:a16="http://schemas.microsoft.com/office/drawing/2014/main" id="{75073713-6B02-D2ED-C35C-D9F23AA389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114F9B4B-268B-EC55-2FF7-697242CE0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1">
              <a:extLst>
                <a:ext uri="{FF2B5EF4-FFF2-40B4-BE49-F238E27FC236}">
                  <a16:creationId xmlns:a16="http://schemas.microsoft.com/office/drawing/2014/main" id="{03B648E2-5D60-5779-2ACE-FDF7D7B0B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2">
              <a:extLst>
                <a:ext uri="{FF2B5EF4-FFF2-40B4-BE49-F238E27FC236}">
                  <a16:creationId xmlns:a16="http://schemas.microsoft.com/office/drawing/2014/main" id="{9CF312AC-A155-B8A2-AD3C-E19BA4B8B2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3">
              <a:extLst>
                <a:ext uri="{FF2B5EF4-FFF2-40B4-BE49-F238E27FC236}">
                  <a16:creationId xmlns:a16="http://schemas.microsoft.com/office/drawing/2014/main" id="{0B4B1F2D-8A6A-EE12-D943-5FC30279DC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4">
              <a:extLst>
                <a:ext uri="{FF2B5EF4-FFF2-40B4-BE49-F238E27FC236}">
                  <a16:creationId xmlns:a16="http://schemas.microsoft.com/office/drawing/2014/main" id="{968B3C69-5499-0F36-1925-9B01B819D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5">
              <a:extLst>
                <a:ext uri="{FF2B5EF4-FFF2-40B4-BE49-F238E27FC236}">
                  <a16:creationId xmlns:a16="http://schemas.microsoft.com/office/drawing/2014/main" id="{759551F9-4851-E940-17D0-80E08AE2B6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6">
              <a:extLst>
                <a:ext uri="{FF2B5EF4-FFF2-40B4-BE49-F238E27FC236}">
                  <a16:creationId xmlns:a16="http://schemas.microsoft.com/office/drawing/2014/main" id="{79CBA847-6DD2-07D9-A759-0E3E7B547A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7">
              <a:extLst>
                <a:ext uri="{FF2B5EF4-FFF2-40B4-BE49-F238E27FC236}">
                  <a16:creationId xmlns:a16="http://schemas.microsoft.com/office/drawing/2014/main" id="{3B84F504-D5BB-8FD6-35FF-15CFF51B57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8">
              <a:extLst>
                <a:ext uri="{FF2B5EF4-FFF2-40B4-BE49-F238E27FC236}">
                  <a16:creationId xmlns:a16="http://schemas.microsoft.com/office/drawing/2014/main" id="{9EB36CA3-D5DD-7420-8ECB-CC2507686D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9">
              <a:extLst>
                <a:ext uri="{FF2B5EF4-FFF2-40B4-BE49-F238E27FC236}">
                  <a16:creationId xmlns:a16="http://schemas.microsoft.com/office/drawing/2014/main" id="{D2B515C8-0007-8DCB-71B9-5FDD2ACBDD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">
              <a:extLst>
                <a:ext uri="{FF2B5EF4-FFF2-40B4-BE49-F238E27FC236}">
                  <a16:creationId xmlns:a16="http://schemas.microsoft.com/office/drawing/2014/main" id="{7C894FD3-CD2F-FF44-6CD7-3E1538AF66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1">
              <a:extLst>
                <a:ext uri="{FF2B5EF4-FFF2-40B4-BE49-F238E27FC236}">
                  <a16:creationId xmlns:a16="http://schemas.microsoft.com/office/drawing/2014/main" id="{4B681E02-B318-8116-193B-E8C58BF19D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id="{DE5C45E5-84B7-6F20-B88C-0E431D0E6D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3">
              <a:extLst>
                <a:ext uri="{FF2B5EF4-FFF2-40B4-BE49-F238E27FC236}">
                  <a16:creationId xmlns:a16="http://schemas.microsoft.com/office/drawing/2014/main" id="{4F1F502B-7A36-36A8-24A9-E588374A3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4">
              <a:extLst>
                <a:ext uri="{FF2B5EF4-FFF2-40B4-BE49-F238E27FC236}">
                  <a16:creationId xmlns:a16="http://schemas.microsoft.com/office/drawing/2014/main" id="{E681421C-7724-1AAD-CAF2-A8265C4F3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5">
              <a:extLst>
                <a:ext uri="{FF2B5EF4-FFF2-40B4-BE49-F238E27FC236}">
                  <a16:creationId xmlns:a16="http://schemas.microsoft.com/office/drawing/2014/main" id="{26810241-6511-4ADC-5B95-0DF21D35C8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6">
              <a:extLst>
                <a:ext uri="{FF2B5EF4-FFF2-40B4-BE49-F238E27FC236}">
                  <a16:creationId xmlns:a16="http://schemas.microsoft.com/office/drawing/2014/main" id="{33BB84D1-144C-45AC-9B97-0C5E03A1B2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7">
              <a:extLst>
                <a:ext uri="{FF2B5EF4-FFF2-40B4-BE49-F238E27FC236}">
                  <a16:creationId xmlns:a16="http://schemas.microsoft.com/office/drawing/2014/main" id="{779CDE22-B8E9-8E4D-5CBF-CD311E4A94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8">
              <a:extLst>
                <a:ext uri="{FF2B5EF4-FFF2-40B4-BE49-F238E27FC236}">
                  <a16:creationId xmlns:a16="http://schemas.microsoft.com/office/drawing/2014/main" id="{9BAF65F8-0E65-9CF6-DAD7-C87B39E660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9">
              <a:extLst>
                <a:ext uri="{FF2B5EF4-FFF2-40B4-BE49-F238E27FC236}">
                  <a16:creationId xmlns:a16="http://schemas.microsoft.com/office/drawing/2014/main" id="{0EC7D847-3918-3B8A-ED34-CEBAB54841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0">
              <a:extLst>
                <a:ext uri="{FF2B5EF4-FFF2-40B4-BE49-F238E27FC236}">
                  <a16:creationId xmlns:a16="http://schemas.microsoft.com/office/drawing/2014/main" id="{CBC221C2-2BD3-D2F7-34C0-E4F9C0EDA7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1">
              <a:extLst>
                <a:ext uri="{FF2B5EF4-FFF2-40B4-BE49-F238E27FC236}">
                  <a16:creationId xmlns:a16="http://schemas.microsoft.com/office/drawing/2014/main" id="{BAB3AFB0-CCFD-0BC8-B453-EA55221D0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2">
              <a:extLst>
                <a:ext uri="{FF2B5EF4-FFF2-40B4-BE49-F238E27FC236}">
                  <a16:creationId xmlns:a16="http://schemas.microsoft.com/office/drawing/2014/main" id="{BACA2E0F-EB1A-3914-EBA0-81818321B8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3">
              <a:extLst>
                <a:ext uri="{FF2B5EF4-FFF2-40B4-BE49-F238E27FC236}">
                  <a16:creationId xmlns:a16="http://schemas.microsoft.com/office/drawing/2014/main" id="{793E21B9-F95C-2D2F-214B-770A9DF075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4">
              <a:extLst>
                <a:ext uri="{FF2B5EF4-FFF2-40B4-BE49-F238E27FC236}">
                  <a16:creationId xmlns:a16="http://schemas.microsoft.com/office/drawing/2014/main" id="{D4FF785D-B184-9E5C-4509-32BFE2474D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5">
              <a:extLst>
                <a:ext uri="{FF2B5EF4-FFF2-40B4-BE49-F238E27FC236}">
                  <a16:creationId xmlns:a16="http://schemas.microsoft.com/office/drawing/2014/main" id="{2CFDF1C9-F589-38D4-361A-542F70A0F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6">
              <a:extLst>
                <a:ext uri="{FF2B5EF4-FFF2-40B4-BE49-F238E27FC236}">
                  <a16:creationId xmlns:a16="http://schemas.microsoft.com/office/drawing/2014/main" id="{59A48487-B93E-99E9-BE55-0E7D2CEBA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7">
              <a:extLst>
                <a:ext uri="{FF2B5EF4-FFF2-40B4-BE49-F238E27FC236}">
                  <a16:creationId xmlns:a16="http://schemas.microsoft.com/office/drawing/2014/main" id="{E9B28323-37F7-0EB3-5FA1-CF798888D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8">
              <a:extLst>
                <a:ext uri="{FF2B5EF4-FFF2-40B4-BE49-F238E27FC236}">
                  <a16:creationId xmlns:a16="http://schemas.microsoft.com/office/drawing/2014/main" id="{C4CE7769-99B6-12A1-BF65-BCF8D0377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9">
              <a:extLst>
                <a:ext uri="{FF2B5EF4-FFF2-40B4-BE49-F238E27FC236}">
                  <a16:creationId xmlns:a16="http://schemas.microsoft.com/office/drawing/2014/main" id="{2F2E670E-E4E6-F437-9BC8-E30CD8E546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0">
              <a:extLst>
                <a:ext uri="{FF2B5EF4-FFF2-40B4-BE49-F238E27FC236}">
                  <a16:creationId xmlns:a16="http://schemas.microsoft.com/office/drawing/2014/main" id="{A6771F39-5F62-6D46-0740-E515008872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1">
              <a:extLst>
                <a:ext uri="{FF2B5EF4-FFF2-40B4-BE49-F238E27FC236}">
                  <a16:creationId xmlns:a16="http://schemas.microsoft.com/office/drawing/2014/main" id="{47D21B45-D390-F002-B01B-F490AC04A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2">
              <a:extLst>
                <a:ext uri="{FF2B5EF4-FFF2-40B4-BE49-F238E27FC236}">
                  <a16:creationId xmlns:a16="http://schemas.microsoft.com/office/drawing/2014/main" id="{55C31112-5A1F-CD74-7EEF-E433C71A5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3">
              <a:extLst>
                <a:ext uri="{FF2B5EF4-FFF2-40B4-BE49-F238E27FC236}">
                  <a16:creationId xmlns:a16="http://schemas.microsoft.com/office/drawing/2014/main" id="{BF0FA1EE-BB69-B4BC-6A2B-966F10A6C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4">
              <a:extLst>
                <a:ext uri="{FF2B5EF4-FFF2-40B4-BE49-F238E27FC236}">
                  <a16:creationId xmlns:a16="http://schemas.microsoft.com/office/drawing/2014/main" id="{C073CB9C-6DE7-87D2-6E61-EFF845D88C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5">
              <a:extLst>
                <a:ext uri="{FF2B5EF4-FFF2-40B4-BE49-F238E27FC236}">
                  <a16:creationId xmlns:a16="http://schemas.microsoft.com/office/drawing/2014/main" id="{E3D63DB7-F7DC-5838-10EF-2D591EED17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6">
              <a:extLst>
                <a:ext uri="{FF2B5EF4-FFF2-40B4-BE49-F238E27FC236}">
                  <a16:creationId xmlns:a16="http://schemas.microsoft.com/office/drawing/2014/main" id="{5D824344-B812-5532-D66E-C71D61DB00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7">
              <a:extLst>
                <a:ext uri="{FF2B5EF4-FFF2-40B4-BE49-F238E27FC236}">
                  <a16:creationId xmlns:a16="http://schemas.microsoft.com/office/drawing/2014/main" id="{A2E307F7-8B96-EBBA-42CF-677FD38E7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8">
              <a:extLst>
                <a:ext uri="{FF2B5EF4-FFF2-40B4-BE49-F238E27FC236}">
                  <a16:creationId xmlns:a16="http://schemas.microsoft.com/office/drawing/2014/main" id="{79CE4CD2-995D-A5EC-900D-06122339A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9">
              <a:extLst>
                <a:ext uri="{FF2B5EF4-FFF2-40B4-BE49-F238E27FC236}">
                  <a16:creationId xmlns:a16="http://schemas.microsoft.com/office/drawing/2014/main" id="{468961F7-9DF5-F371-89E3-0C938B2EB7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50">
              <a:extLst>
                <a:ext uri="{FF2B5EF4-FFF2-40B4-BE49-F238E27FC236}">
                  <a16:creationId xmlns:a16="http://schemas.microsoft.com/office/drawing/2014/main" id="{E4DE2B98-568B-E782-0AF7-60F20CC364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51">
              <a:extLst>
                <a:ext uri="{FF2B5EF4-FFF2-40B4-BE49-F238E27FC236}">
                  <a16:creationId xmlns:a16="http://schemas.microsoft.com/office/drawing/2014/main" id="{069986BE-55D3-6EDA-BBA0-AAC4A04BDD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52">
              <a:extLst>
                <a:ext uri="{FF2B5EF4-FFF2-40B4-BE49-F238E27FC236}">
                  <a16:creationId xmlns:a16="http://schemas.microsoft.com/office/drawing/2014/main" id="{813EC0E8-75B3-F886-B1F2-D2C538556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Rectangle 53">
              <a:extLst>
                <a:ext uri="{FF2B5EF4-FFF2-40B4-BE49-F238E27FC236}">
                  <a16:creationId xmlns:a16="http://schemas.microsoft.com/office/drawing/2014/main" id="{FC454604-6617-654A-656F-3A050F32A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3" name="Freeform 54">
              <a:extLst>
                <a:ext uri="{FF2B5EF4-FFF2-40B4-BE49-F238E27FC236}">
                  <a16:creationId xmlns:a16="http://schemas.microsoft.com/office/drawing/2014/main" id="{1C59B984-BED3-E86E-F208-78BE77215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55">
              <a:extLst>
                <a:ext uri="{FF2B5EF4-FFF2-40B4-BE49-F238E27FC236}">
                  <a16:creationId xmlns:a16="http://schemas.microsoft.com/office/drawing/2014/main" id="{10E30951-E2B3-27DA-2284-1536652E58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56">
              <a:extLst>
                <a:ext uri="{FF2B5EF4-FFF2-40B4-BE49-F238E27FC236}">
                  <a16:creationId xmlns:a16="http://schemas.microsoft.com/office/drawing/2014/main" id="{A01CB7A6-95E2-2359-E42A-71D7A338CC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57">
              <a:extLst>
                <a:ext uri="{FF2B5EF4-FFF2-40B4-BE49-F238E27FC236}">
                  <a16:creationId xmlns:a16="http://schemas.microsoft.com/office/drawing/2014/main" id="{A098BED8-BF23-6F3A-B4EA-985BC600A2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58">
              <a:extLst>
                <a:ext uri="{FF2B5EF4-FFF2-40B4-BE49-F238E27FC236}">
                  <a16:creationId xmlns:a16="http://schemas.microsoft.com/office/drawing/2014/main" id="{9AA6D198-B73E-9946-C9E2-83E95AEBB6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4DD084BE-6B66-D765-E75D-31BFBE5D2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9" name="Freeform 60">
              <a:extLst>
                <a:ext uri="{FF2B5EF4-FFF2-40B4-BE49-F238E27FC236}">
                  <a16:creationId xmlns:a16="http://schemas.microsoft.com/office/drawing/2014/main" id="{745C025A-A1C9-5ABE-C347-08AED42D4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61">
              <a:extLst>
                <a:ext uri="{FF2B5EF4-FFF2-40B4-BE49-F238E27FC236}">
                  <a16:creationId xmlns:a16="http://schemas.microsoft.com/office/drawing/2014/main" id="{8B5B2A3D-0DD4-B92D-D0CC-582776D25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" name="Line 62">
              <a:extLst>
                <a:ext uri="{FF2B5EF4-FFF2-40B4-BE49-F238E27FC236}">
                  <a16:creationId xmlns:a16="http://schemas.microsoft.com/office/drawing/2014/main" id="{91B11395-7BFF-D3E1-926B-9AD6579771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3">
              <a:extLst>
                <a:ext uri="{FF2B5EF4-FFF2-40B4-BE49-F238E27FC236}">
                  <a16:creationId xmlns:a16="http://schemas.microsoft.com/office/drawing/2014/main" id="{6DC1575D-7D72-A80E-8E31-8118BF511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3" name="Line 64">
              <a:extLst>
                <a:ext uri="{FF2B5EF4-FFF2-40B4-BE49-F238E27FC236}">
                  <a16:creationId xmlns:a16="http://schemas.microsoft.com/office/drawing/2014/main" id="{CE1CAF6F-3ABC-D499-473C-ADE5486F60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65">
              <a:extLst>
                <a:ext uri="{FF2B5EF4-FFF2-40B4-BE49-F238E27FC236}">
                  <a16:creationId xmlns:a16="http://schemas.microsoft.com/office/drawing/2014/main" id="{45EBAD82-020F-B891-93F3-440B4E755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5" name="Line 66">
              <a:extLst>
                <a:ext uri="{FF2B5EF4-FFF2-40B4-BE49-F238E27FC236}">
                  <a16:creationId xmlns:a16="http://schemas.microsoft.com/office/drawing/2014/main" id="{9DB2E8F8-7BAD-B80B-FA33-483E0B9C8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67">
              <a:extLst>
                <a:ext uri="{FF2B5EF4-FFF2-40B4-BE49-F238E27FC236}">
                  <a16:creationId xmlns:a16="http://schemas.microsoft.com/office/drawing/2014/main" id="{B10559A6-E236-FF73-918A-911DE7FFE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7" name="Line 68">
              <a:extLst>
                <a:ext uri="{FF2B5EF4-FFF2-40B4-BE49-F238E27FC236}">
                  <a16:creationId xmlns:a16="http://schemas.microsoft.com/office/drawing/2014/main" id="{BDF3BB54-4B38-2106-8A9F-81412FEB3F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69">
              <a:extLst>
                <a:ext uri="{FF2B5EF4-FFF2-40B4-BE49-F238E27FC236}">
                  <a16:creationId xmlns:a16="http://schemas.microsoft.com/office/drawing/2014/main" id="{67985DF5-D75C-1EED-7DF6-485ABBCB2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9" name="Line 70">
              <a:extLst>
                <a:ext uri="{FF2B5EF4-FFF2-40B4-BE49-F238E27FC236}">
                  <a16:creationId xmlns:a16="http://schemas.microsoft.com/office/drawing/2014/main" id="{1116AE9B-5594-C6D8-B28B-A4FFD2058B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71">
              <a:extLst>
                <a:ext uri="{FF2B5EF4-FFF2-40B4-BE49-F238E27FC236}">
                  <a16:creationId xmlns:a16="http://schemas.microsoft.com/office/drawing/2014/main" id="{6515A380-E454-C20D-AFD5-444803D08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1" name="Rectangle 72">
              <a:extLst>
                <a:ext uri="{FF2B5EF4-FFF2-40B4-BE49-F238E27FC236}">
                  <a16:creationId xmlns:a16="http://schemas.microsoft.com/office/drawing/2014/main" id="{BA6182F7-CD33-3530-B998-4CB5F0482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" name="Line 73">
              <a:extLst>
                <a:ext uri="{FF2B5EF4-FFF2-40B4-BE49-F238E27FC236}">
                  <a16:creationId xmlns:a16="http://schemas.microsoft.com/office/drawing/2014/main" id="{299D1E66-6D91-F57E-3F37-64B77CE01A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4">
              <a:extLst>
                <a:ext uri="{FF2B5EF4-FFF2-40B4-BE49-F238E27FC236}">
                  <a16:creationId xmlns:a16="http://schemas.microsoft.com/office/drawing/2014/main" id="{7D883D64-7DF7-A605-FE1D-1447C95C9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4" name="Line 75">
              <a:extLst>
                <a:ext uri="{FF2B5EF4-FFF2-40B4-BE49-F238E27FC236}">
                  <a16:creationId xmlns:a16="http://schemas.microsoft.com/office/drawing/2014/main" id="{A5724C90-F3C6-1CE5-F89B-6738857082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76">
              <a:extLst>
                <a:ext uri="{FF2B5EF4-FFF2-40B4-BE49-F238E27FC236}">
                  <a16:creationId xmlns:a16="http://schemas.microsoft.com/office/drawing/2014/main" id="{1197F9E0-59E3-17B3-3DAE-BEBF99637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77">
              <a:extLst>
                <a:ext uri="{FF2B5EF4-FFF2-40B4-BE49-F238E27FC236}">
                  <a16:creationId xmlns:a16="http://schemas.microsoft.com/office/drawing/2014/main" id="{DEC8A0E2-E068-DABD-D224-604C29178B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78">
              <a:extLst>
                <a:ext uri="{FF2B5EF4-FFF2-40B4-BE49-F238E27FC236}">
                  <a16:creationId xmlns:a16="http://schemas.microsoft.com/office/drawing/2014/main" id="{7669617D-A0CA-283A-266C-91FB85936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8" name="Line 79">
              <a:extLst>
                <a:ext uri="{FF2B5EF4-FFF2-40B4-BE49-F238E27FC236}">
                  <a16:creationId xmlns:a16="http://schemas.microsoft.com/office/drawing/2014/main" id="{2ECCE9AF-4C56-7E93-A1E4-B4277E927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0">
              <a:extLst>
                <a:ext uri="{FF2B5EF4-FFF2-40B4-BE49-F238E27FC236}">
                  <a16:creationId xmlns:a16="http://schemas.microsoft.com/office/drawing/2014/main" id="{C372FC89-087A-3A19-D31C-87683DDAE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" name="Line 81">
              <a:extLst>
                <a:ext uri="{FF2B5EF4-FFF2-40B4-BE49-F238E27FC236}">
                  <a16:creationId xmlns:a16="http://schemas.microsoft.com/office/drawing/2014/main" id="{01E35A50-3FDA-475D-8AE9-3F17286126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2">
              <a:extLst>
                <a:ext uri="{FF2B5EF4-FFF2-40B4-BE49-F238E27FC236}">
                  <a16:creationId xmlns:a16="http://schemas.microsoft.com/office/drawing/2014/main" id="{64CAA7F0-77BA-82E9-7859-D3381C6A1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2" name="Rectangle 83">
              <a:extLst>
                <a:ext uri="{FF2B5EF4-FFF2-40B4-BE49-F238E27FC236}">
                  <a16:creationId xmlns:a16="http://schemas.microsoft.com/office/drawing/2014/main" id="{203B81EA-505E-16B8-AA33-74C7A4737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83" name="Line 84">
              <a:extLst>
                <a:ext uri="{FF2B5EF4-FFF2-40B4-BE49-F238E27FC236}">
                  <a16:creationId xmlns:a16="http://schemas.microsoft.com/office/drawing/2014/main" id="{0A668576-85B6-4B4B-2D90-32F47922E2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85">
              <a:extLst>
                <a:ext uri="{FF2B5EF4-FFF2-40B4-BE49-F238E27FC236}">
                  <a16:creationId xmlns:a16="http://schemas.microsoft.com/office/drawing/2014/main" id="{56507612-398D-9B2E-7D99-98BF4E263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5" name="Line 86">
              <a:extLst>
                <a:ext uri="{FF2B5EF4-FFF2-40B4-BE49-F238E27FC236}">
                  <a16:creationId xmlns:a16="http://schemas.microsoft.com/office/drawing/2014/main" id="{D311481A-3441-833D-82FA-6A42D1D6A8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87">
              <a:extLst>
                <a:ext uri="{FF2B5EF4-FFF2-40B4-BE49-F238E27FC236}">
                  <a16:creationId xmlns:a16="http://schemas.microsoft.com/office/drawing/2014/main" id="{EBDD6BCD-61DB-ED4F-2BA8-D27F7D4F6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87" name="Line 88">
              <a:extLst>
                <a:ext uri="{FF2B5EF4-FFF2-40B4-BE49-F238E27FC236}">
                  <a16:creationId xmlns:a16="http://schemas.microsoft.com/office/drawing/2014/main" id="{BAFBCB35-E6AC-DB3A-9AD7-B629AB8CC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89">
              <a:extLst>
                <a:ext uri="{FF2B5EF4-FFF2-40B4-BE49-F238E27FC236}">
                  <a16:creationId xmlns:a16="http://schemas.microsoft.com/office/drawing/2014/main" id="{4F0942EC-381C-F49D-D9FF-6D7612296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9" name="Line 90">
              <a:extLst>
                <a:ext uri="{FF2B5EF4-FFF2-40B4-BE49-F238E27FC236}">
                  <a16:creationId xmlns:a16="http://schemas.microsoft.com/office/drawing/2014/main" id="{18643A82-A997-0FCB-E652-8A83D6EB2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91">
              <a:extLst>
                <a:ext uri="{FF2B5EF4-FFF2-40B4-BE49-F238E27FC236}">
                  <a16:creationId xmlns:a16="http://schemas.microsoft.com/office/drawing/2014/main" id="{41655171-1D9E-4FCB-8873-E74D0CC60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1" name="Line 92">
              <a:extLst>
                <a:ext uri="{FF2B5EF4-FFF2-40B4-BE49-F238E27FC236}">
                  <a16:creationId xmlns:a16="http://schemas.microsoft.com/office/drawing/2014/main" id="{BDFFCA0A-6864-38A1-420E-1AB7E2B404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93">
              <a:extLst>
                <a:ext uri="{FF2B5EF4-FFF2-40B4-BE49-F238E27FC236}">
                  <a16:creationId xmlns:a16="http://schemas.microsoft.com/office/drawing/2014/main" id="{1024A3B4-3D24-6731-FC39-F9208178D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3" name="Line 94">
              <a:extLst>
                <a:ext uri="{FF2B5EF4-FFF2-40B4-BE49-F238E27FC236}">
                  <a16:creationId xmlns:a16="http://schemas.microsoft.com/office/drawing/2014/main" id="{EF61AD65-2052-46BF-B94C-0730CEAA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95">
              <a:extLst>
                <a:ext uri="{FF2B5EF4-FFF2-40B4-BE49-F238E27FC236}">
                  <a16:creationId xmlns:a16="http://schemas.microsoft.com/office/drawing/2014/main" id="{1AAB8AF8-356D-A3E0-53B3-BABB580A3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5" name="Line 96">
              <a:extLst>
                <a:ext uri="{FF2B5EF4-FFF2-40B4-BE49-F238E27FC236}">
                  <a16:creationId xmlns:a16="http://schemas.microsoft.com/office/drawing/2014/main" id="{730CE639-DE71-2B98-5374-8A6FF07BEA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97">
              <a:extLst>
                <a:ext uri="{FF2B5EF4-FFF2-40B4-BE49-F238E27FC236}">
                  <a16:creationId xmlns:a16="http://schemas.microsoft.com/office/drawing/2014/main" id="{CD5760CA-3CBE-BF66-0C8B-2CAAFBA1F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7" name="Line 98">
              <a:extLst>
                <a:ext uri="{FF2B5EF4-FFF2-40B4-BE49-F238E27FC236}">
                  <a16:creationId xmlns:a16="http://schemas.microsoft.com/office/drawing/2014/main" id="{33CE3C33-057F-C604-238E-85160578D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99">
              <a:extLst>
                <a:ext uri="{FF2B5EF4-FFF2-40B4-BE49-F238E27FC236}">
                  <a16:creationId xmlns:a16="http://schemas.microsoft.com/office/drawing/2014/main" id="{7FAD1EF4-82B2-2639-2AED-011CA863E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9" name="Line 100">
              <a:extLst>
                <a:ext uri="{FF2B5EF4-FFF2-40B4-BE49-F238E27FC236}">
                  <a16:creationId xmlns:a16="http://schemas.microsoft.com/office/drawing/2014/main" id="{ED629987-C676-72B9-1D4C-E50D2E833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101">
              <a:extLst>
                <a:ext uri="{FF2B5EF4-FFF2-40B4-BE49-F238E27FC236}">
                  <a16:creationId xmlns:a16="http://schemas.microsoft.com/office/drawing/2014/main" id="{111932F3-49FB-3D05-F4D2-6883470C1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1" name="Line 102">
              <a:extLst>
                <a:ext uri="{FF2B5EF4-FFF2-40B4-BE49-F238E27FC236}">
                  <a16:creationId xmlns:a16="http://schemas.microsoft.com/office/drawing/2014/main" id="{D7BF72E3-576A-E051-E950-C1A79A587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104">
              <a:extLst>
                <a:ext uri="{FF2B5EF4-FFF2-40B4-BE49-F238E27FC236}">
                  <a16:creationId xmlns:a16="http://schemas.microsoft.com/office/drawing/2014/main" id="{4A0BCBA0-B69B-FDA1-080F-FBF3218C2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03" name="Group 7">
            <a:extLst>
              <a:ext uri="{FF2B5EF4-FFF2-40B4-BE49-F238E27FC236}">
                <a16:creationId xmlns:a16="http://schemas.microsoft.com/office/drawing/2014/main" id="{6A623615-99EC-33F8-C4D4-788FEC556DE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19602" y="3677921"/>
            <a:ext cx="2828244" cy="3028950"/>
            <a:chOff x="256" y="1240"/>
            <a:chExt cx="2551" cy="2916"/>
          </a:xfrm>
        </p:grpSpPr>
        <p:sp>
          <p:nvSpPr>
            <p:cNvPr id="104" name="AutoShape 6">
              <a:extLst>
                <a:ext uri="{FF2B5EF4-FFF2-40B4-BE49-F238E27FC236}">
                  <a16:creationId xmlns:a16="http://schemas.microsoft.com/office/drawing/2014/main" id="{40C2B8FC-519C-48E2-D145-BACCF63C4BE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56" y="1246"/>
              <a:ext cx="253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8">
              <a:extLst>
                <a:ext uri="{FF2B5EF4-FFF2-40B4-BE49-F238E27FC236}">
                  <a16:creationId xmlns:a16="http://schemas.microsoft.com/office/drawing/2014/main" id="{9EBEE459-06EC-AFF5-4ED3-4C36EA9B3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06" name="Line 9">
              <a:extLst>
                <a:ext uri="{FF2B5EF4-FFF2-40B4-BE49-F238E27FC236}">
                  <a16:creationId xmlns:a16="http://schemas.microsoft.com/office/drawing/2014/main" id="{F0DA30E6-25C5-AF2A-ED50-907A5FCE7D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10">
              <a:extLst>
                <a:ext uri="{FF2B5EF4-FFF2-40B4-BE49-F238E27FC236}">
                  <a16:creationId xmlns:a16="http://schemas.microsoft.com/office/drawing/2014/main" id="{31D83134-B3C3-15B9-8845-FF92CCF86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11">
              <a:extLst>
                <a:ext uri="{FF2B5EF4-FFF2-40B4-BE49-F238E27FC236}">
                  <a16:creationId xmlns:a16="http://schemas.microsoft.com/office/drawing/2014/main" id="{B9B7FF9C-8358-0506-2791-FAD67528F1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12">
              <a:extLst>
                <a:ext uri="{FF2B5EF4-FFF2-40B4-BE49-F238E27FC236}">
                  <a16:creationId xmlns:a16="http://schemas.microsoft.com/office/drawing/2014/main" id="{0C88F9A0-2D23-2221-B6A0-E5ED5A00B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13">
              <a:extLst>
                <a:ext uri="{FF2B5EF4-FFF2-40B4-BE49-F238E27FC236}">
                  <a16:creationId xmlns:a16="http://schemas.microsoft.com/office/drawing/2014/main" id="{8CF40E8C-EF64-17D9-72A4-C54686404B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9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14">
              <a:extLst>
                <a:ext uri="{FF2B5EF4-FFF2-40B4-BE49-F238E27FC236}">
                  <a16:creationId xmlns:a16="http://schemas.microsoft.com/office/drawing/2014/main" id="{C446F290-8D78-1E59-B909-86E7325D15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15">
              <a:extLst>
                <a:ext uri="{FF2B5EF4-FFF2-40B4-BE49-F238E27FC236}">
                  <a16:creationId xmlns:a16="http://schemas.microsoft.com/office/drawing/2014/main" id="{5CD36346-9545-BB6A-9237-0B5E67F758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16">
              <a:extLst>
                <a:ext uri="{FF2B5EF4-FFF2-40B4-BE49-F238E27FC236}">
                  <a16:creationId xmlns:a16="http://schemas.microsoft.com/office/drawing/2014/main" id="{B3532FB0-07E8-F65C-7319-D0B1B90322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17">
              <a:extLst>
                <a:ext uri="{FF2B5EF4-FFF2-40B4-BE49-F238E27FC236}">
                  <a16:creationId xmlns:a16="http://schemas.microsoft.com/office/drawing/2014/main" id="{EC5C4B4F-55E1-82BD-7A12-6F8AE89CC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8">
              <a:extLst>
                <a:ext uri="{FF2B5EF4-FFF2-40B4-BE49-F238E27FC236}">
                  <a16:creationId xmlns:a16="http://schemas.microsoft.com/office/drawing/2014/main" id="{A198467A-0988-93A5-9529-88619982D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19">
              <a:extLst>
                <a:ext uri="{FF2B5EF4-FFF2-40B4-BE49-F238E27FC236}">
                  <a16:creationId xmlns:a16="http://schemas.microsoft.com/office/drawing/2014/main" id="{1A4BA707-80ED-7292-ADDD-25D007ABD7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20">
              <a:extLst>
                <a:ext uri="{FF2B5EF4-FFF2-40B4-BE49-F238E27FC236}">
                  <a16:creationId xmlns:a16="http://schemas.microsoft.com/office/drawing/2014/main" id="{B7D63352-D15B-4B15-1877-D9B01D792C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21">
              <a:extLst>
                <a:ext uri="{FF2B5EF4-FFF2-40B4-BE49-F238E27FC236}">
                  <a16:creationId xmlns:a16="http://schemas.microsoft.com/office/drawing/2014/main" id="{A75E1BDC-ED9B-A171-6CC7-3ACD320C8F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2">
              <a:extLst>
                <a:ext uri="{FF2B5EF4-FFF2-40B4-BE49-F238E27FC236}">
                  <a16:creationId xmlns:a16="http://schemas.microsoft.com/office/drawing/2014/main" id="{9B1FFFE8-B060-594D-ADA3-FD244F3231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3">
              <a:extLst>
                <a:ext uri="{FF2B5EF4-FFF2-40B4-BE49-F238E27FC236}">
                  <a16:creationId xmlns:a16="http://schemas.microsoft.com/office/drawing/2014/main" id="{FD6A4239-9A9F-8001-0CAC-49CC48DB4D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4">
              <a:extLst>
                <a:ext uri="{FF2B5EF4-FFF2-40B4-BE49-F238E27FC236}">
                  <a16:creationId xmlns:a16="http://schemas.microsoft.com/office/drawing/2014/main" id="{2F7571FA-E51C-C414-A2EC-974F679A7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5">
              <a:extLst>
                <a:ext uri="{FF2B5EF4-FFF2-40B4-BE49-F238E27FC236}">
                  <a16:creationId xmlns:a16="http://schemas.microsoft.com/office/drawing/2014/main" id="{3C4F6FD3-77A0-49D3-2768-4B34251C0D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6">
              <a:extLst>
                <a:ext uri="{FF2B5EF4-FFF2-40B4-BE49-F238E27FC236}">
                  <a16:creationId xmlns:a16="http://schemas.microsoft.com/office/drawing/2014/main" id="{70FB9912-8CB3-C18C-1102-0A1702F736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7">
              <a:extLst>
                <a:ext uri="{FF2B5EF4-FFF2-40B4-BE49-F238E27FC236}">
                  <a16:creationId xmlns:a16="http://schemas.microsoft.com/office/drawing/2014/main" id="{A78FB255-DC01-BEE0-6499-8B3ED31202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1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8">
              <a:extLst>
                <a:ext uri="{FF2B5EF4-FFF2-40B4-BE49-F238E27FC236}">
                  <a16:creationId xmlns:a16="http://schemas.microsoft.com/office/drawing/2014/main" id="{753AFB98-7230-F67F-083F-58278F9C9F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9">
              <a:extLst>
                <a:ext uri="{FF2B5EF4-FFF2-40B4-BE49-F238E27FC236}">
                  <a16:creationId xmlns:a16="http://schemas.microsoft.com/office/drawing/2014/main" id="{FA7770B2-5A7E-35AD-60EE-2FD6AB2737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8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30">
              <a:extLst>
                <a:ext uri="{FF2B5EF4-FFF2-40B4-BE49-F238E27FC236}">
                  <a16:creationId xmlns:a16="http://schemas.microsoft.com/office/drawing/2014/main" id="{A621A849-9272-32BB-AF45-BD9A1F5BF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9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31">
              <a:extLst>
                <a:ext uri="{FF2B5EF4-FFF2-40B4-BE49-F238E27FC236}">
                  <a16:creationId xmlns:a16="http://schemas.microsoft.com/office/drawing/2014/main" id="{F183BFF9-A1B0-85EC-3342-1015844612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32">
              <a:extLst>
                <a:ext uri="{FF2B5EF4-FFF2-40B4-BE49-F238E27FC236}">
                  <a16:creationId xmlns:a16="http://schemas.microsoft.com/office/drawing/2014/main" id="{6CD2986A-FF04-DFB4-4B9F-82866C519B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66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33">
              <a:extLst>
                <a:ext uri="{FF2B5EF4-FFF2-40B4-BE49-F238E27FC236}">
                  <a16:creationId xmlns:a16="http://schemas.microsoft.com/office/drawing/2014/main" id="{3E93D0ED-5F75-C3EF-CEF0-856133B77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1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34">
              <a:extLst>
                <a:ext uri="{FF2B5EF4-FFF2-40B4-BE49-F238E27FC236}">
                  <a16:creationId xmlns:a16="http://schemas.microsoft.com/office/drawing/2014/main" id="{D913CD46-4532-F7A7-C8DF-8E6FDB2DA9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42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35">
              <a:extLst>
                <a:ext uri="{FF2B5EF4-FFF2-40B4-BE49-F238E27FC236}">
                  <a16:creationId xmlns:a16="http://schemas.microsoft.com/office/drawing/2014/main" id="{8E461599-D3A5-D42E-D5A3-584F70019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36">
              <a:extLst>
                <a:ext uri="{FF2B5EF4-FFF2-40B4-BE49-F238E27FC236}">
                  <a16:creationId xmlns:a16="http://schemas.microsoft.com/office/drawing/2014/main" id="{E318A771-E95E-2957-B7A7-A6C8ECEDFF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318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37">
              <a:extLst>
                <a:ext uri="{FF2B5EF4-FFF2-40B4-BE49-F238E27FC236}">
                  <a16:creationId xmlns:a16="http://schemas.microsoft.com/office/drawing/2014/main" id="{5CE28F00-BC07-48D8-05B7-86ACBE2C4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8">
              <a:extLst>
                <a:ext uri="{FF2B5EF4-FFF2-40B4-BE49-F238E27FC236}">
                  <a16:creationId xmlns:a16="http://schemas.microsoft.com/office/drawing/2014/main" id="{E10C5576-8D53-98DB-D690-BE3EC7C06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94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39">
              <a:extLst>
                <a:ext uri="{FF2B5EF4-FFF2-40B4-BE49-F238E27FC236}">
                  <a16:creationId xmlns:a16="http://schemas.microsoft.com/office/drawing/2014/main" id="{AC69CE54-2E34-D2FA-CE11-C187D3C59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40">
              <a:extLst>
                <a:ext uri="{FF2B5EF4-FFF2-40B4-BE49-F238E27FC236}">
                  <a16:creationId xmlns:a16="http://schemas.microsoft.com/office/drawing/2014/main" id="{BAB90050-9886-A8D1-74E1-B0228B877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45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41">
              <a:extLst>
                <a:ext uri="{FF2B5EF4-FFF2-40B4-BE49-F238E27FC236}">
                  <a16:creationId xmlns:a16="http://schemas.microsoft.com/office/drawing/2014/main" id="{9DC015B8-5851-EC76-E762-F3FE24579E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1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42">
              <a:extLst>
                <a:ext uri="{FF2B5EF4-FFF2-40B4-BE49-F238E27FC236}">
                  <a16:creationId xmlns:a16="http://schemas.microsoft.com/office/drawing/2014/main" id="{535964D5-EC15-AAEB-8F1A-A458AEA4E3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203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43">
              <a:extLst>
                <a:ext uri="{FF2B5EF4-FFF2-40B4-BE49-F238E27FC236}">
                  <a16:creationId xmlns:a16="http://schemas.microsoft.com/office/drawing/2014/main" id="{54D5AF2C-CB6A-70C8-14B7-8DD7337AAE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44">
              <a:extLst>
                <a:ext uri="{FF2B5EF4-FFF2-40B4-BE49-F238E27FC236}">
                  <a16:creationId xmlns:a16="http://schemas.microsoft.com/office/drawing/2014/main" id="{25D53B50-3A28-EC38-4B34-7BF249A0AD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97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45">
              <a:extLst>
                <a:ext uri="{FF2B5EF4-FFF2-40B4-BE49-F238E27FC236}">
                  <a16:creationId xmlns:a16="http://schemas.microsoft.com/office/drawing/2014/main" id="{F9B0B41D-A093-A35D-84DE-59290EE71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46">
              <a:extLst>
                <a:ext uri="{FF2B5EF4-FFF2-40B4-BE49-F238E27FC236}">
                  <a16:creationId xmlns:a16="http://schemas.microsoft.com/office/drawing/2014/main" id="{1301069E-6F6A-C8A3-D03C-A3308CC38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73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47">
              <a:extLst>
                <a:ext uri="{FF2B5EF4-FFF2-40B4-BE49-F238E27FC236}">
                  <a16:creationId xmlns:a16="http://schemas.microsoft.com/office/drawing/2014/main" id="{1B1FA2F1-5DAB-7ECC-67AA-C1FBD570F0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8">
              <a:extLst>
                <a:ext uri="{FF2B5EF4-FFF2-40B4-BE49-F238E27FC236}">
                  <a16:creationId xmlns:a16="http://schemas.microsoft.com/office/drawing/2014/main" id="{67D72958-3F13-401E-B57A-3B6BB3D379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14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49">
              <a:extLst>
                <a:ext uri="{FF2B5EF4-FFF2-40B4-BE49-F238E27FC236}">
                  <a16:creationId xmlns:a16="http://schemas.microsoft.com/office/drawing/2014/main" id="{64D6A542-CDB5-77F3-E0FF-9BA86E776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86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50">
              <a:extLst>
                <a:ext uri="{FF2B5EF4-FFF2-40B4-BE49-F238E27FC236}">
                  <a16:creationId xmlns:a16="http://schemas.microsoft.com/office/drawing/2014/main" id="{A17FEEF7-8D0A-55C5-4601-4F172ABBC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2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51">
              <a:extLst>
                <a:ext uri="{FF2B5EF4-FFF2-40B4-BE49-F238E27FC236}">
                  <a16:creationId xmlns:a16="http://schemas.microsoft.com/office/drawing/2014/main" id="{2E36AAFB-F536-2149-2F5E-F99DE99F4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698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52">
              <a:extLst>
                <a:ext uri="{FF2B5EF4-FFF2-40B4-BE49-F238E27FC236}">
                  <a16:creationId xmlns:a16="http://schemas.microsoft.com/office/drawing/2014/main" id="{3D891445-15B1-D564-4E6B-6AD22F4AD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" y="2704"/>
              <a:ext cx="252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Rectangle 53">
              <a:extLst>
                <a:ext uri="{FF2B5EF4-FFF2-40B4-BE49-F238E27FC236}">
                  <a16:creationId xmlns:a16="http://schemas.microsoft.com/office/drawing/2014/main" id="{8C3A5C42-7562-5965-7AEE-9CAE8303C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2506"/>
              <a:ext cx="7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51" name="Freeform 54">
              <a:extLst>
                <a:ext uri="{FF2B5EF4-FFF2-40B4-BE49-F238E27FC236}">
                  <a16:creationId xmlns:a16="http://schemas.microsoft.com/office/drawing/2014/main" id="{1FD7001D-79CD-5D4D-76C5-AE97B2C6FA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" y="2644"/>
              <a:ext cx="23" cy="108"/>
            </a:xfrm>
            <a:custGeom>
              <a:avLst/>
              <a:gdLst>
                <a:gd name="T0" fmla="*/ 0 w 23"/>
                <a:gd name="T1" fmla="*/ 0 h 108"/>
                <a:gd name="T2" fmla="*/ 23 w 23"/>
                <a:gd name="T3" fmla="*/ 54 h 108"/>
                <a:gd name="T4" fmla="*/ 0 w 23"/>
                <a:gd name="T5" fmla="*/ 108 h 108"/>
                <a:gd name="T6" fmla="*/ 0 w 23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108"/>
                <a:gd name="T14" fmla="*/ 23 w 23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108">
                  <a:moveTo>
                    <a:pt x="0" y="0"/>
                  </a:moveTo>
                  <a:lnTo>
                    <a:pt x="23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55">
              <a:extLst>
                <a:ext uri="{FF2B5EF4-FFF2-40B4-BE49-F238E27FC236}">
                  <a16:creationId xmlns:a16="http://schemas.microsoft.com/office/drawing/2014/main" id="{62850C68-35E6-242C-4409-398E0AFD09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8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56">
              <a:extLst>
                <a:ext uri="{FF2B5EF4-FFF2-40B4-BE49-F238E27FC236}">
                  <a16:creationId xmlns:a16="http://schemas.microsoft.com/office/drawing/2014/main" id="{6C2F4426-F6B3-94BB-D021-C130BD5158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0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57">
              <a:extLst>
                <a:ext uri="{FF2B5EF4-FFF2-40B4-BE49-F238E27FC236}">
                  <a16:creationId xmlns:a16="http://schemas.microsoft.com/office/drawing/2014/main" id="{7A66873B-59B6-680D-22B6-EEA2B34018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3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58">
              <a:extLst>
                <a:ext uri="{FF2B5EF4-FFF2-40B4-BE49-F238E27FC236}">
                  <a16:creationId xmlns:a16="http://schemas.microsoft.com/office/drawing/2014/main" id="{5884863A-235F-3196-E308-39E3AC748F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5" y="1252"/>
              <a:ext cx="1" cy="289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Rectangle 59">
              <a:extLst>
                <a:ext uri="{FF2B5EF4-FFF2-40B4-BE49-F238E27FC236}">
                  <a16:creationId xmlns:a16="http://schemas.microsoft.com/office/drawing/2014/main" id="{2885B6A4-1980-0859-51B4-71ACCD879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240"/>
              <a:ext cx="72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57" name="Freeform 60">
              <a:extLst>
                <a:ext uri="{FF2B5EF4-FFF2-40B4-BE49-F238E27FC236}">
                  <a16:creationId xmlns:a16="http://schemas.microsoft.com/office/drawing/2014/main" id="{0F114E3B-034C-207D-7460-23BE3DB50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0" y="1258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3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3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Rectangle 61">
              <a:extLst>
                <a:ext uri="{FF2B5EF4-FFF2-40B4-BE49-F238E27FC236}">
                  <a16:creationId xmlns:a16="http://schemas.microsoft.com/office/drawing/2014/main" id="{3DA6A722-670E-FA1D-3DF9-A735B579A5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59" name="Line 62">
              <a:extLst>
                <a:ext uri="{FF2B5EF4-FFF2-40B4-BE49-F238E27FC236}">
                  <a16:creationId xmlns:a16="http://schemas.microsoft.com/office/drawing/2014/main" id="{D5752AAF-0A32-56A0-50B6-AEFC76F265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Rectangle 63">
              <a:extLst>
                <a:ext uri="{FF2B5EF4-FFF2-40B4-BE49-F238E27FC236}">
                  <a16:creationId xmlns:a16="http://schemas.microsoft.com/office/drawing/2014/main" id="{C137A7BF-2C4A-8441-2521-081FBC38E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61" name="Line 64">
              <a:extLst>
                <a:ext uri="{FF2B5EF4-FFF2-40B4-BE49-F238E27FC236}">
                  <a16:creationId xmlns:a16="http://schemas.microsoft.com/office/drawing/2014/main" id="{96B9B94F-9F19-E813-A21C-78BDE1278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Rectangle 65">
              <a:extLst>
                <a:ext uri="{FF2B5EF4-FFF2-40B4-BE49-F238E27FC236}">
                  <a16:creationId xmlns:a16="http://schemas.microsoft.com/office/drawing/2014/main" id="{E38C0780-FAB8-340B-54CF-D8442B415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3" name="Line 66">
              <a:extLst>
                <a:ext uri="{FF2B5EF4-FFF2-40B4-BE49-F238E27FC236}">
                  <a16:creationId xmlns:a16="http://schemas.microsoft.com/office/drawing/2014/main" id="{A0F3E884-7017-9EE4-CEE0-9827B7376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67">
              <a:extLst>
                <a:ext uri="{FF2B5EF4-FFF2-40B4-BE49-F238E27FC236}">
                  <a16:creationId xmlns:a16="http://schemas.microsoft.com/office/drawing/2014/main" id="{B6DB19E3-1ACA-0236-B248-ADB7F4F0A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65" name="Line 68">
              <a:extLst>
                <a:ext uri="{FF2B5EF4-FFF2-40B4-BE49-F238E27FC236}">
                  <a16:creationId xmlns:a16="http://schemas.microsoft.com/office/drawing/2014/main" id="{8B6E96C7-AC6B-1D7D-A3AD-E3A888E15F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Rectangle 69">
              <a:extLst>
                <a:ext uri="{FF2B5EF4-FFF2-40B4-BE49-F238E27FC236}">
                  <a16:creationId xmlns:a16="http://schemas.microsoft.com/office/drawing/2014/main" id="{8B2C4ACC-BEEF-5F26-28A3-36EA571C1E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7" name="Line 70">
              <a:extLst>
                <a:ext uri="{FF2B5EF4-FFF2-40B4-BE49-F238E27FC236}">
                  <a16:creationId xmlns:a16="http://schemas.microsoft.com/office/drawing/2014/main" id="{BF1B471C-9E12-4CBD-575C-AAAC8A2BA5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2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71">
              <a:extLst>
                <a:ext uri="{FF2B5EF4-FFF2-40B4-BE49-F238E27FC236}">
                  <a16:creationId xmlns:a16="http://schemas.microsoft.com/office/drawing/2014/main" id="{FFA45F71-38CE-DDA1-723B-2E545485C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273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69" name="Rectangle 72">
              <a:extLst>
                <a:ext uri="{FF2B5EF4-FFF2-40B4-BE49-F238E27FC236}">
                  <a16:creationId xmlns:a16="http://schemas.microsoft.com/office/drawing/2014/main" id="{FF75B455-3E8B-4934-7838-2AB391A81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70" name="Line 73">
              <a:extLst>
                <a:ext uri="{FF2B5EF4-FFF2-40B4-BE49-F238E27FC236}">
                  <a16:creationId xmlns:a16="http://schemas.microsoft.com/office/drawing/2014/main" id="{C60B3A17-A04B-53D0-10C0-87F024351F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74">
              <a:extLst>
                <a:ext uri="{FF2B5EF4-FFF2-40B4-BE49-F238E27FC236}">
                  <a16:creationId xmlns:a16="http://schemas.microsoft.com/office/drawing/2014/main" id="{C5B6FFF3-14C2-A543-DF66-86289CCAA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2" name="Line 75">
              <a:extLst>
                <a:ext uri="{FF2B5EF4-FFF2-40B4-BE49-F238E27FC236}">
                  <a16:creationId xmlns:a16="http://schemas.microsoft.com/office/drawing/2014/main" id="{A59EB8F0-BA41-8CE7-6D53-C0810085C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3" name="Rectangle 76">
              <a:extLst>
                <a:ext uri="{FF2B5EF4-FFF2-40B4-BE49-F238E27FC236}">
                  <a16:creationId xmlns:a16="http://schemas.microsoft.com/office/drawing/2014/main" id="{F7051680-6EBD-44AE-1F02-FF4D920DD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4" name="Line 77">
              <a:extLst>
                <a:ext uri="{FF2B5EF4-FFF2-40B4-BE49-F238E27FC236}">
                  <a16:creationId xmlns:a16="http://schemas.microsoft.com/office/drawing/2014/main" id="{D53F1C53-1421-8DBE-41C0-FC862C9E84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Rectangle 78">
              <a:extLst>
                <a:ext uri="{FF2B5EF4-FFF2-40B4-BE49-F238E27FC236}">
                  <a16:creationId xmlns:a16="http://schemas.microsoft.com/office/drawing/2014/main" id="{F11EFDFF-8823-AEF3-CC0C-832533D65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6" name="Line 79">
              <a:extLst>
                <a:ext uri="{FF2B5EF4-FFF2-40B4-BE49-F238E27FC236}">
                  <a16:creationId xmlns:a16="http://schemas.microsoft.com/office/drawing/2014/main" id="{038B860F-E455-2411-55E8-B076903A8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Rectangle 80">
              <a:extLst>
                <a:ext uri="{FF2B5EF4-FFF2-40B4-BE49-F238E27FC236}">
                  <a16:creationId xmlns:a16="http://schemas.microsoft.com/office/drawing/2014/main" id="{A94CE89B-7169-4F93-66EB-AF5A51308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8" name="Line 81">
              <a:extLst>
                <a:ext uri="{FF2B5EF4-FFF2-40B4-BE49-F238E27FC236}">
                  <a16:creationId xmlns:a16="http://schemas.microsoft.com/office/drawing/2014/main" id="{48692738-0925-7B5F-EAD9-DB3A33AE7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4" y="2668"/>
              <a:ext cx="1" cy="6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Rectangle 82">
              <a:extLst>
                <a:ext uri="{FF2B5EF4-FFF2-40B4-BE49-F238E27FC236}">
                  <a16:creationId xmlns:a16="http://schemas.microsoft.com/office/drawing/2014/main" id="{8DAA6230-C7BC-0F9A-BC97-8B19F02FF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734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0" name="Rectangle 83">
              <a:extLst>
                <a:ext uri="{FF2B5EF4-FFF2-40B4-BE49-F238E27FC236}">
                  <a16:creationId xmlns:a16="http://schemas.microsoft.com/office/drawing/2014/main" id="{2F1B414B-2B58-91FD-FEF5-F787C9BC5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84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81" name="Line 84">
              <a:extLst>
                <a:ext uri="{FF2B5EF4-FFF2-40B4-BE49-F238E27FC236}">
                  <a16:creationId xmlns:a16="http://schemas.microsoft.com/office/drawing/2014/main" id="{FE560B81-60DE-7B60-5AA5-2F6037B6DE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85">
              <a:extLst>
                <a:ext uri="{FF2B5EF4-FFF2-40B4-BE49-F238E27FC236}">
                  <a16:creationId xmlns:a16="http://schemas.microsoft.com/office/drawing/2014/main" id="{AC5A1E00-A1C0-986E-1061-581FE33DA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60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83" name="Line 86">
              <a:extLst>
                <a:ext uri="{FF2B5EF4-FFF2-40B4-BE49-F238E27FC236}">
                  <a16:creationId xmlns:a16="http://schemas.microsoft.com/office/drawing/2014/main" id="{6D1C4127-BE7C-F19C-9D39-8B29BAC83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66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87">
              <a:extLst>
                <a:ext uri="{FF2B5EF4-FFF2-40B4-BE49-F238E27FC236}">
                  <a16:creationId xmlns:a16="http://schemas.microsoft.com/office/drawing/2014/main" id="{F095BC98-7597-FF4E-42EC-E5D955EB9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36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85" name="Line 88">
              <a:extLst>
                <a:ext uri="{FF2B5EF4-FFF2-40B4-BE49-F238E27FC236}">
                  <a16:creationId xmlns:a16="http://schemas.microsoft.com/office/drawing/2014/main" id="{0221A2FD-596B-8F37-907A-D74C52D6D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42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89">
              <a:extLst>
                <a:ext uri="{FF2B5EF4-FFF2-40B4-BE49-F238E27FC236}">
                  <a16:creationId xmlns:a16="http://schemas.microsoft.com/office/drawing/2014/main" id="{1FA9D55F-3F94-0E67-437A-D866CA01A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312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87" name="Line 90">
              <a:extLst>
                <a:ext uri="{FF2B5EF4-FFF2-40B4-BE49-F238E27FC236}">
                  <a16:creationId xmlns:a16="http://schemas.microsoft.com/office/drawing/2014/main" id="{0D2AEBD5-990C-C4F5-6F35-233CE9693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318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Rectangle 91">
              <a:extLst>
                <a:ext uri="{FF2B5EF4-FFF2-40B4-BE49-F238E27FC236}">
                  <a16:creationId xmlns:a16="http://schemas.microsoft.com/office/drawing/2014/main" id="{F2F45FB6-70E6-F0F3-4555-79092142E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" y="2884"/>
              <a:ext cx="19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9" name="Line 92">
              <a:extLst>
                <a:ext uri="{FF2B5EF4-FFF2-40B4-BE49-F238E27FC236}">
                  <a16:creationId xmlns:a16="http://schemas.microsoft.com/office/drawing/2014/main" id="{79C4779A-362D-A8CB-597A-36D65A03C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94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Rectangle 93">
              <a:extLst>
                <a:ext uri="{FF2B5EF4-FFF2-40B4-BE49-F238E27FC236}">
                  <a16:creationId xmlns:a16="http://schemas.microsoft.com/office/drawing/2014/main" id="{E1648BBF-9F7B-F0D6-C633-F1EE71E46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39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91" name="Line 94">
              <a:extLst>
                <a:ext uri="{FF2B5EF4-FFF2-40B4-BE49-F238E27FC236}">
                  <a16:creationId xmlns:a16="http://schemas.microsoft.com/office/drawing/2014/main" id="{1A1B44D2-6671-C5B7-9097-4D78CDE2B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45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Rectangle 95">
              <a:extLst>
                <a:ext uri="{FF2B5EF4-FFF2-40B4-BE49-F238E27FC236}">
                  <a16:creationId xmlns:a16="http://schemas.microsoft.com/office/drawing/2014/main" id="{E94DCCF4-8B96-9BAD-4951-B9C279977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215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93" name="Line 96">
              <a:extLst>
                <a:ext uri="{FF2B5EF4-FFF2-40B4-BE49-F238E27FC236}">
                  <a16:creationId xmlns:a16="http://schemas.microsoft.com/office/drawing/2014/main" id="{2E0AE0B9-741E-221C-E8B1-4DD7F4209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21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Rectangle 97">
              <a:extLst>
                <a:ext uri="{FF2B5EF4-FFF2-40B4-BE49-F238E27FC236}">
                  <a16:creationId xmlns:a16="http://schemas.microsoft.com/office/drawing/2014/main" id="{A544919D-A6C7-9239-7B4C-93DE5934B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91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95" name="Line 98">
              <a:extLst>
                <a:ext uri="{FF2B5EF4-FFF2-40B4-BE49-F238E27FC236}">
                  <a16:creationId xmlns:a16="http://schemas.microsoft.com/office/drawing/2014/main" id="{08433ED6-E460-9B86-DDDC-51F5033039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97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Rectangle 99">
              <a:extLst>
                <a:ext uri="{FF2B5EF4-FFF2-40B4-BE49-F238E27FC236}">
                  <a16:creationId xmlns:a16="http://schemas.microsoft.com/office/drawing/2014/main" id="{B59E06F8-543B-3991-CF71-1DD25F4AA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67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7" name="Line 100">
              <a:extLst>
                <a:ext uri="{FF2B5EF4-FFF2-40B4-BE49-F238E27FC236}">
                  <a16:creationId xmlns:a16="http://schemas.microsoft.com/office/drawing/2014/main" id="{3230C198-8263-1454-9A32-C60989EB9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73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Rectangle 101">
              <a:extLst>
                <a:ext uri="{FF2B5EF4-FFF2-40B4-BE49-F238E27FC236}">
                  <a16:creationId xmlns:a16="http://schemas.microsoft.com/office/drawing/2014/main" id="{E4DCC792-C503-979E-4E79-386E4DCD8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438"/>
              <a:ext cx="97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9" name="Line 102">
              <a:extLst>
                <a:ext uri="{FF2B5EF4-FFF2-40B4-BE49-F238E27FC236}">
                  <a16:creationId xmlns:a16="http://schemas.microsoft.com/office/drawing/2014/main" id="{3A9E6B7E-BE81-F82A-67A7-CB33C18C33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149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Rectangle 104">
              <a:extLst>
                <a:ext uri="{FF2B5EF4-FFF2-40B4-BE49-F238E27FC236}">
                  <a16:creationId xmlns:a16="http://schemas.microsoft.com/office/drawing/2014/main" id="{9099435A-B316-0380-E281-9B1B1CA03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252"/>
              <a:ext cx="252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01" name="TextBox 200">
            <a:extLst>
              <a:ext uri="{FF2B5EF4-FFF2-40B4-BE49-F238E27FC236}">
                <a16:creationId xmlns:a16="http://schemas.microsoft.com/office/drawing/2014/main" id="{21EE81D1-7AE7-0E92-2EE5-F0102CC3B07A}"/>
              </a:ext>
            </a:extLst>
          </p:cNvPr>
          <p:cNvSpPr txBox="1"/>
          <p:nvPr/>
        </p:nvSpPr>
        <p:spPr>
          <a:xfrm>
            <a:off x="839416" y="3198496"/>
            <a:ext cx="439254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u="sng" dirty="0">
                <a:latin typeface="+mj-lt"/>
              </a:rPr>
              <a:t>Vertical Translation (Up/Down)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3AFABFA2-A65B-CA38-6D0B-F54851C90109}"/>
              </a:ext>
            </a:extLst>
          </p:cNvPr>
          <p:cNvSpPr txBox="1"/>
          <p:nvPr/>
        </p:nvSpPr>
        <p:spPr>
          <a:xfrm>
            <a:off x="5384587" y="3190559"/>
            <a:ext cx="488787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u="sng" dirty="0">
                <a:latin typeface="+mj-lt"/>
              </a:rPr>
              <a:t>Horizontal Translation (Left/Right)</a:t>
            </a:r>
          </a:p>
        </p:txBody>
      </p:sp>
      <p:sp>
        <p:nvSpPr>
          <p:cNvPr id="203" name="Cross 202">
            <a:extLst>
              <a:ext uri="{FF2B5EF4-FFF2-40B4-BE49-F238E27FC236}">
                <a16:creationId xmlns:a16="http://schemas.microsoft.com/office/drawing/2014/main" id="{01917C3F-2AE6-4DE8-0320-427EA4041AF5}"/>
              </a:ext>
            </a:extLst>
          </p:cNvPr>
          <p:cNvSpPr/>
          <p:nvPr/>
        </p:nvSpPr>
        <p:spPr>
          <a:xfrm>
            <a:off x="3095427" y="4859022"/>
            <a:ext cx="725488" cy="741363"/>
          </a:xfrm>
          <a:prstGeom prst="plus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4" name="Cross 203">
            <a:extLst>
              <a:ext uri="{FF2B5EF4-FFF2-40B4-BE49-F238E27FC236}">
                <a16:creationId xmlns:a16="http://schemas.microsoft.com/office/drawing/2014/main" id="{E39BD0C4-9893-6096-85AA-66C514A27323}"/>
              </a:ext>
            </a:extLst>
          </p:cNvPr>
          <p:cNvSpPr/>
          <p:nvPr/>
        </p:nvSpPr>
        <p:spPr>
          <a:xfrm>
            <a:off x="7049891" y="4832035"/>
            <a:ext cx="725487" cy="739775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5" name="Cross 204">
            <a:extLst>
              <a:ext uri="{FF2B5EF4-FFF2-40B4-BE49-F238E27FC236}">
                <a16:creationId xmlns:a16="http://schemas.microsoft.com/office/drawing/2014/main" id="{7D473033-77AF-C84F-8F17-44D0DCB478B6}"/>
              </a:ext>
            </a:extLst>
          </p:cNvPr>
          <p:cNvSpPr/>
          <p:nvPr/>
        </p:nvSpPr>
        <p:spPr>
          <a:xfrm>
            <a:off x="7051477" y="4822509"/>
            <a:ext cx="725488" cy="741362"/>
          </a:xfrm>
          <a:prstGeom prst="plus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6" name="Cross 205">
            <a:extLst>
              <a:ext uri="{FF2B5EF4-FFF2-40B4-BE49-F238E27FC236}">
                <a16:creationId xmlns:a16="http://schemas.microsoft.com/office/drawing/2014/main" id="{88EE26F9-4C4B-3867-AA86-09F34C2DFA06}"/>
              </a:ext>
            </a:extLst>
          </p:cNvPr>
          <p:cNvSpPr/>
          <p:nvPr/>
        </p:nvSpPr>
        <p:spPr>
          <a:xfrm>
            <a:off x="3109716" y="4866959"/>
            <a:ext cx="725487" cy="74136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31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-3.75E-6 -0.1997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0.19977 L -3.75E-6 0.133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.1331 L -3.75E-6 -0.1997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0.19745 L -3.75E-6 0.0023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4.07407E-6 L 0.15352 -0.00232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6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52 4.07407E-6 L -0.09648 4.07407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6 4.07407E-6 L 0.15274 4.07407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35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52 -0.00232 L 0.0017 4.07407E-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9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" grpId="0"/>
      <p:bldP spid="202" grpId="0"/>
      <p:bldP spid="203" grpId="0" animBg="1"/>
      <p:bldP spid="203" grpId="1" animBg="1"/>
      <p:bldP spid="203" grpId="2" animBg="1"/>
      <p:bldP spid="203" grpId="3" animBg="1"/>
      <p:bldP spid="203" grpId="4" animBg="1"/>
      <p:bldP spid="204" grpId="0" animBg="1"/>
      <p:bldP spid="204" grpId="1" animBg="1"/>
      <p:bldP spid="205" grpId="0" animBg="1"/>
      <p:bldP spid="205" grpId="1" animBg="1"/>
      <p:bldP spid="205" grpId="2" animBg="1"/>
      <p:bldP spid="205" grpId="3" animBg="1"/>
      <p:bldP spid="205" grpId="4" animBg="1"/>
      <p:bldP spid="206" grpId="0" animBg="1"/>
      <p:bldP spid="20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83DA-2B4F-F42E-2D4D-A046A409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10231040" cy="562074"/>
          </a:xfrm>
        </p:spPr>
        <p:txBody>
          <a:bodyPr/>
          <a:lstStyle/>
          <a:p>
            <a:r>
              <a:rPr lang="en-CA" dirty="0"/>
              <a:t>What Happens during a Horizontal Translation?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E8782-3A97-E8E9-06F1-5C0C47AF33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908720"/>
            <a:ext cx="11377264" cy="1728192"/>
          </a:xfrm>
        </p:spPr>
        <p:txBody>
          <a:bodyPr>
            <a:normAutofit/>
          </a:bodyPr>
          <a:lstStyle/>
          <a:p>
            <a:r>
              <a:rPr lang="en-CA" dirty="0"/>
              <a:t>During a Horizontal Translation, a function slides either “</a:t>
            </a:r>
            <a:r>
              <a:rPr lang="en-CA" b="1" i="1" dirty="0">
                <a:solidFill>
                  <a:srgbClr val="FF0000"/>
                </a:solidFill>
              </a:rPr>
              <a:t>k</a:t>
            </a:r>
            <a:r>
              <a:rPr lang="en-CA" dirty="0"/>
              <a:t>” units to the left or to the right</a:t>
            </a:r>
          </a:p>
          <a:p>
            <a:r>
              <a:rPr lang="en-CA" dirty="0"/>
              <a:t>When this happens, all the “x” coordinates on the graph will increase or decrease by “k” units.  The “Y” coordinates DO NOT CHANGE!!!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D254110-C9DB-6E7B-AF3E-9CD90559CD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1344" y="2721674"/>
                <a:ext cx="11377264" cy="85134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When looking at your function in notation form, a horizontal translation occurs when your “x” variable is replaced with either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“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”</m:t>
                    </m:r>
                  </m:oMath>
                </a14:m>
                <a:r>
                  <a:rPr lang="en-CA" dirty="0"/>
                  <a:t> or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“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”</m:t>
                    </m:r>
                  </m:oMath>
                </a14:m>
                <a:endParaRPr lang="en-CA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D254110-C9DB-6E7B-AF3E-9CD90559CD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2721674"/>
                <a:ext cx="11377264" cy="851342"/>
              </a:xfrm>
              <a:prstGeom prst="rect">
                <a:avLst/>
              </a:prstGeom>
              <a:blipFill>
                <a:blip r:embed="rId2"/>
                <a:stretch>
                  <a:fillRect l="-214" t="-5714" b="-128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A0D1ABC-CE16-9BD3-32CF-6630E1F1F0C9}"/>
              </a:ext>
            </a:extLst>
          </p:cNvPr>
          <p:cNvSpPr txBox="1"/>
          <p:nvPr/>
        </p:nvSpPr>
        <p:spPr>
          <a:xfrm>
            <a:off x="335360" y="357301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Function Notations: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033A038-C478-CA49-5B59-E448527BAF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830244"/>
              </p:ext>
            </p:extLst>
          </p:nvPr>
        </p:nvGraphicFramePr>
        <p:xfrm>
          <a:off x="638490" y="4027028"/>
          <a:ext cx="1406316" cy="585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D6ABE19-8EED-64FE-EED4-AA5985C71F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490" y="4027028"/>
                        <a:ext cx="1406316" cy="585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0B5848B-FF6B-A707-74CC-0C67C7C0FD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670545"/>
              </p:ext>
            </p:extLst>
          </p:nvPr>
        </p:nvGraphicFramePr>
        <p:xfrm>
          <a:off x="2063552" y="4075942"/>
          <a:ext cx="2042889" cy="51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253800" progId="Equation.DSMT4">
                  <p:embed/>
                </p:oleObj>
              </mc:Choice>
              <mc:Fallback>
                <p:oleObj name="Equation" r:id="rId5" imgW="10029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90A7538-AC69-AA13-3CD6-D96C6E1112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3552" y="4075942"/>
                        <a:ext cx="2042889" cy="51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884A6EEF-A24F-696D-2441-2FB8D3D2FAA7}"/>
              </a:ext>
            </a:extLst>
          </p:cNvPr>
          <p:cNvSpPr/>
          <p:nvPr/>
        </p:nvSpPr>
        <p:spPr>
          <a:xfrm>
            <a:off x="1582986" y="4126675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A02ACA-F376-7FC3-8E87-71D2E1BC9CEB}"/>
              </a:ext>
            </a:extLst>
          </p:cNvPr>
          <p:cNvSpPr/>
          <p:nvPr/>
        </p:nvSpPr>
        <p:spPr>
          <a:xfrm>
            <a:off x="3247314" y="4143846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C659BB2-17E4-3B0A-B329-378B30B22C54}"/>
                  </a:ext>
                </a:extLst>
              </p:cNvPr>
              <p:cNvSpPr txBox="1"/>
              <p:nvPr/>
            </p:nvSpPr>
            <p:spPr>
              <a:xfrm>
                <a:off x="4223792" y="4089266"/>
                <a:ext cx="691276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>
                    <a:solidFill>
                      <a:srgbClr val="FF0000"/>
                    </a:solidFill>
                  </a:rPr>
                  <a:t>“x” is replaced with “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(ADD) in the brackets, the function will then shift “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units to the LEFT!!!</a:t>
                </a: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C659BB2-17E4-3B0A-B329-378B30B22C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92" y="4089266"/>
                <a:ext cx="6912768" cy="707886"/>
              </a:xfrm>
              <a:prstGeom prst="rect">
                <a:avLst/>
              </a:prstGeom>
              <a:blipFill>
                <a:blip r:embed="rId7"/>
                <a:stretch>
                  <a:fillRect l="-970" t="-5172" b="-146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882C0E1-FF11-2632-6EB9-097959F906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725448"/>
              </p:ext>
            </p:extLst>
          </p:nvPr>
        </p:nvGraphicFramePr>
        <p:xfrm>
          <a:off x="638490" y="5251164"/>
          <a:ext cx="1406316" cy="585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97D9298-C9FE-DAD6-39AC-0669FD5402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490" y="5251164"/>
                        <a:ext cx="1406316" cy="585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CA405E9-E307-93C6-BF85-0A2078519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85466"/>
              </p:ext>
            </p:extLst>
          </p:nvPr>
        </p:nvGraphicFramePr>
        <p:xfrm>
          <a:off x="2063552" y="5300078"/>
          <a:ext cx="2042889" cy="51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53800" progId="Equation.DSMT4">
                  <p:embed/>
                </p:oleObj>
              </mc:Choice>
              <mc:Fallback>
                <p:oleObj name="Equation" r:id="rId8" imgW="100296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310BCE0-51A1-472A-82E3-8AF9B1961F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63552" y="5300078"/>
                        <a:ext cx="2042889" cy="51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DFF9D7C4-7774-E6B1-2CA4-040D3CC6D062}"/>
              </a:ext>
            </a:extLst>
          </p:cNvPr>
          <p:cNvSpPr/>
          <p:nvPr/>
        </p:nvSpPr>
        <p:spPr>
          <a:xfrm>
            <a:off x="1582986" y="5350811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F76CB0E-B99D-BA70-1AEA-AAA80232B24A}"/>
              </a:ext>
            </a:extLst>
          </p:cNvPr>
          <p:cNvSpPr/>
          <p:nvPr/>
        </p:nvSpPr>
        <p:spPr>
          <a:xfrm>
            <a:off x="3247314" y="5367982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763B680-9D2F-D15C-9D10-17F3F19F43D5}"/>
                  </a:ext>
                </a:extLst>
              </p:cNvPr>
              <p:cNvSpPr txBox="1"/>
              <p:nvPr/>
            </p:nvSpPr>
            <p:spPr>
              <a:xfrm>
                <a:off x="4223792" y="5313402"/>
                <a:ext cx="727280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>
                    <a:solidFill>
                      <a:srgbClr val="FF0000"/>
                    </a:solidFill>
                  </a:rPr>
                  <a:t>“x” is replaced with “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(SUBTRACT) in the brackets, the function will then shift “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units to the RIGHT!!!</a:t>
                </a: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763B680-9D2F-D15C-9D10-17F3F19F4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92" y="5313402"/>
                <a:ext cx="7272808" cy="707886"/>
              </a:xfrm>
              <a:prstGeom prst="rect">
                <a:avLst/>
              </a:prstGeom>
              <a:blipFill>
                <a:blip r:embed="rId10"/>
                <a:stretch>
                  <a:fillRect l="-922" t="-5172" b="-146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734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4" grpId="0" animBg="1"/>
      <p:bldP spid="14" grpId="1" animBg="1"/>
      <p:bldP spid="15" grpId="0" animBg="1"/>
      <p:bldP spid="15" grpId="1" animBg="1"/>
      <p:bldP spid="16" grpId="0"/>
      <p:bldP spid="24" grpId="0" animBg="1"/>
      <p:bldP spid="24" grpId="1" animBg="1"/>
      <p:bldP spid="25" grpId="0" animBg="1"/>
      <p:bldP spid="25" grpId="1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E008A-741E-43A9-C986-BD8CCA02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4082"/>
          </a:xfrm>
        </p:spPr>
        <p:txBody>
          <a:bodyPr/>
          <a:lstStyle/>
          <a:p>
            <a:r>
              <a:rPr lang="en-CA" dirty="0"/>
              <a:t>WHY????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19C7C-20D0-90EA-5CAE-606BA96C69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328" y="992124"/>
            <a:ext cx="11521280" cy="1428764"/>
          </a:xfrm>
        </p:spPr>
        <p:txBody>
          <a:bodyPr/>
          <a:lstStyle/>
          <a:p>
            <a:r>
              <a:rPr lang="en-CA" dirty="0"/>
              <a:t>This slide is about explaining why “</a:t>
            </a:r>
            <a:r>
              <a:rPr lang="en-CA" b="1" u="sng" dirty="0"/>
              <a:t>adding</a:t>
            </a:r>
            <a:r>
              <a:rPr lang="en-CA" dirty="0"/>
              <a:t>” k will shift the graph </a:t>
            </a:r>
            <a:r>
              <a:rPr lang="en-CA" b="1" u="sng" dirty="0"/>
              <a:t>left</a:t>
            </a:r>
            <a:r>
              <a:rPr lang="en-CA" dirty="0"/>
              <a:t> and “</a:t>
            </a:r>
            <a:r>
              <a:rPr lang="en-CA" b="1" u="sng" dirty="0"/>
              <a:t>subtracting</a:t>
            </a:r>
            <a:r>
              <a:rPr lang="en-CA" dirty="0"/>
              <a:t>” k will shift the graph </a:t>
            </a:r>
            <a:r>
              <a:rPr lang="en-CA" b="1" u="sng" dirty="0"/>
              <a:t>right</a:t>
            </a:r>
          </a:p>
          <a:p>
            <a:r>
              <a:rPr lang="en-CA" dirty="0"/>
              <a:t>One way to understand this is by making a TOV and graphing the functions</a:t>
            </a:r>
          </a:p>
        </p:txBody>
      </p:sp>
      <p:graphicFrame>
        <p:nvGraphicFramePr>
          <p:cNvPr id="4" name="Object 105">
            <a:extLst>
              <a:ext uri="{FF2B5EF4-FFF2-40B4-BE49-F238E27FC236}">
                <a16:creationId xmlns:a16="http://schemas.microsoft.com/office/drawing/2014/main" id="{92F79C38-3E91-3859-C1A6-5D92162B2F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00723"/>
              </p:ext>
            </p:extLst>
          </p:nvPr>
        </p:nvGraphicFramePr>
        <p:xfrm>
          <a:off x="840740" y="2420888"/>
          <a:ext cx="18764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253890" progId="Equation.DSMT4">
                  <p:embed/>
                </p:oleObj>
              </mc:Choice>
              <mc:Fallback>
                <p:oleObj name="Equation" r:id="rId2" imgW="1002865" imgH="253890" progId="Equation.DSMT4">
                  <p:embed/>
                  <p:pic>
                    <p:nvPicPr>
                      <p:cNvPr id="1026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40" y="2420888"/>
                        <a:ext cx="18764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118551C-14AD-8906-275A-18718445A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923379"/>
              </p:ext>
            </p:extLst>
          </p:nvPr>
        </p:nvGraphicFramePr>
        <p:xfrm>
          <a:off x="2782252" y="2351039"/>
          <a:ext cx="15287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291973" progId="Equation.DSMT4">
                  <p:embed/>
                </p:oleObj>
              </mc:Choice>
              <mc:Fallback>
                <p:oleObj name="Equation" r:id="rId4" imgW="799753" imgH="291973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252" y="2351039"/>
                        <a:ext cx="152876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56BE2CB2-A020-2867-D973-9609E1FA2757}"/>
              </a:ext>
            </a:extLst>
          </p:cNvPr>
          <p:cNvSpPr/>
          <p:nvPr/>
        </p:nvSpPr>
        <p:spPr>
          <a:xfrm>
            <a:off x="1937703" y="2503438"/>
            <a:ext cx="288925" cy="347662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D0F3267-4BDC-CEA5-65F7-B6EFC5D1E07F}"/>
              </a:ext>
            </a:extLst>
          </p:cNvPr>
          <p:cNvSpPr/>
          <p:nvPr/>
        </p:nvSpPr>
        <p:spPr>
          <a:xfrm>
            <a:off x="3368040" y="2438350"/>
            <a:ext cx="715963" cy="412750"/>
          </a:xfrm>
          <a:prstGeom prst="ellipse">
            <a:avLst/>
          </a:prstGeom>
          <a:noFill/>
          <a:ln>
            <a:solidFill>
              <a:srgbClr val="FF0000">
                <a:alpha val="6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0ED2D32-A2B4-C180-5371-347432BAB6B8}"/>
              </a:ext>
            </a:extLst>
          </p:cNvPr>
          <p:cNvSpPr txBox="1">
            <a:spLocks/>
          </p:cNvSpPr>
          <p:nvPr/>
        </p:nvSpPr>
        <p:spPr bwMode="auto">
          <a:xfrm>
            <a:off x="4436729" y="2339925"/>
            <a:ext cx="6987863" cy="782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To determine the transformation, draw a circle around the “x” only, ignore any exponents squares, radicals, ….</a:t>
            </a:r>
          </a:p>
        </p:txBody>
      </p:sp>
      <p:grpSp>
        <p:nvGrpSpPr>
          <p:cNvPr id="9" name="Group 221">
            <a:extLst>
              <a:ext uri="{FF2B5EF4-FFF2-40B4-BE49-F238E27FC236}">
                <a16:creationId xmlns:a16="http://schemas.microsoft.com/office/drawing/2014/main" id="{2055A729-44E8-7D71-475B-0204D271F51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4218" y="3049181"/>
            <a:ext cx="3535870" cy="3604910"/>
            <a:chOff x="-192" y="701"/>
            <a:chExt cx="2880" cy="2833"/>
          </a:xfrm>
        </p:grpSpPr>
        <p:sp>
          <p:nvSpPr>
            <p:cNvPr id="10" name="AutoShape 220">
              <a:extLst>
                <a:ext uri="{FF2B5EF4-FFF2-40B4-BE49-F238E27FC236}">
                  <a16:creationId xmlns:a16="http://schemas.microsoft.com/office/drawing/2014/main" id="{1C7A721B-A844-F6BA-6948-16530F403AC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Rectangle 222">
              <a:extLst>
                <a:ext uri="{FF2B5EF4-FFF2-40B4-BE49-F238E27FC236}">
                  <a16:creationId xmlns:a16="http://schemas.microsoft.com/office/drawing/2014/main" id="{C043A0C1-A635-C0E8-B11E-9DC6158DE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223">
              <a:extLst>
                <a:ext uri="{FF2B5EF4-FFF2-40B4-BE49-F238E27FC236}">
                  <a16:creationId xmlns:a16="http://schemas.microsoft.com/office/drawing/2014/main" id="{A4D6C5CE-164F-7F6E-E009-FCD35A032C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24">
              <a:extLst>
                <a:ext uri="{FF2B5EF4-FFF2-40B4-BE49-F238E27FC236}">
                  <a16:creationId xmlns:a16="http://schemas.microsoft.com/office/drawing/2014/main" id="{F1CB1DB0-5EA7-3D9A-5E83-97EF444FBA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25">
              <a:extLst>
                <a:ext uri="{FF2B5EF4-FFF2-40B4-BE49-F238E27FC236}">
                  <a16:creationId xmlns:a16="http://schemas.microsoft.com/office/drawing/2014/main" id="{9A02C337-5D41-9127-119E-FF99F09F34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26">
              <a:extLst>
                <a:ext uri="{FF2B5EF4-FFF2-40B4-BE49-F238E27FC236}">
                  <a16:creationId xmlns:a16="http://schemas.microsoft.com/office/drawing/2014/main" id="{7A6A42A1-81A6-8332-7267-9E6162A059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7">
              <a:extLst>
                <a:ext uri="{FF2B5EF4-FFF2-40B4-BE49-F238E27FC236}">
                  <a16:creationId xmlns:a16="http://schemas.microsoft.com/office/drawing/2014/main" id="{4399ECC0-77BA-18EE-094B-9FA522E347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28">
              <a:extLst>
                <a:ext uri="{FF2B5EF4-FFF2-40B4-BE49-F238E27FC236}">
                  <a16:creationId xmlns:a16="http://schemas.microsoft.com/office/drawing/2014/main" id="{EC6B3148-46FA-23CF-2A73-CCF9C657A6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29">
              <a:extLst>
                <a:ext uri="{FF2B5EF4-FFF2-40B4-BE49-F238E27FC236}">
                  <a16:creationId xmlns:a16="http://schemas.microsoft.com/office/drawing/2014/main" id="{A5766A8A-8F8D-ABD6-6C2C-27FD40635F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30">
              <a:extLst>
                <a:ext uri="{FF2B5EF4-FFF2-40B4-BE49-F238E27FC236}">
                  <a16:creationId xmlns:a16="http://schemas.microsoft.com/office/drawing/2014/main" id="{C321156C-C731-244B-14C1-BCAA9AF967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31">
              <a:extLst>
                <a:ext uri="{FF2B5EF4-FFF2-40B4-BE49-F238E27FC236}">
                  <a16:creationId xmlns:a16="http://schemas.microsoft.com/office/drawing/2014/main" id="{D222ADCC-3909-92FC-4D9A-F1DE2E331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32">
              <a:extLst>
                <a:ext uri="{FF2B5EF4-FFF2-40B4-BE49-F238E27FC236}">
                  <a16:creationId xmlns:a16="http://schemas.microsoft.com/office/drawing/2014/main" id="{4790615C-F69B-8449-942F-950F16DE5B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33">
              <a:extLst>
                <a:ext uri="{FF2B5EF4-FFF2-40B4-BE49-F238E27FC236}">
                  <a16:creationId xmlns:a16="http://schemas.microsoft.com/office/drawing/2014/main" id="{9C9F9D29-1396-67C4-0F97-B863CE3BB4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34">
              <a:extLst>
                <a:ext uri="{FF2B5EF4-FFF2-40B4-BE49-F238E27FC236}">
                  <a16:creationId xmlns:a16="http://schemas.microsoft.com/office/drawing/2014/main" id="{9C88ABBC-6D30-4D74-AFF7-4FBFAAA1C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35">
              <a:extLst>
                <a:ext uri="{FF2B5EF4-FFF2-40B4-BE49-F238E27FC236}">
                  <a16:creationId xmlns:a16="http://schemas.microsoft.com/office/drawing/2014/main" id="{F66CB3EF-28EB-3426-183F-49725D711D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36">
              <a:extLst>
                <a:ext uri="{FF2B5EF4-FFF2-40B4-BE49-F238E27FC236}">
                  <a16:creationId xmlns:a16="http://schemas.microsoft.com/office/drawing/2014/main" id="{6E493194-D713-37CF-9C67-20BCE531D1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37">
              <a:extLst>
                <a:ext uri="{FF2B5EF4-FFF2-40B4-BE49-F238E27FC236}">
                  <a16:creationId xmlns:a16="http://schemas.microsoft.com/office/drawing/2014/main" id="{1349C5B4-67A0-1D17-B09C-D537C47424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38">
              <a:extLst>
                <a:ext uri="{FF2B5EF4-FFF2-40B4-BE49-F238E27FC236}">
                  <a16:creationId xmlns:a16="http://schemas.microsoft.com/office/drawing/2014/main" id="{61139EE0-E8FB-6280-57AF-CA98646BEC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39">
              <a:extLst>
                <a:ext uri="{FF2B5EF4-FFF2-40B4-BE49-F238E27FC236}">
                  <a16:creationId xmlns:a16="http://schemas.microsoft.com/office/drawing/2014/main" id="{EB40EB01-10AB-BD9E-585A-3455DDE09A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40">
              <a:extLst>
                <a:ext uri="{FF2B5EF4-FFF2-40B4-BE49-F238E27FC236}">
                  <a16:creationId xmlns:a16="http://schemas.microsoft.com/office/drawing/2014/main" id="{33650812-0C6B-3656-2478-F82A8ED81B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41">
              <a:extLst>
                <a:ext uri="{FF2B5EF4-FFF2-40B4-BE49-F238E27FC236}">
                  <a16:creationId xmlns:a16="http://schemas.microsoft.com/office/drawing/2014/main" id="{59943F62-D386-7A8C-1D3B-33A2EDE38F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42">
              <a:extLst>
                <a:ext uri="{FF2B5EF4-FFF2-40B4-BE49-F238E27FC236}">
                  <a16:creationId xmlns:a16="http://schemas.microsoft.com/office/drawing/2014/main" id="{010E691F-0321-107F-69ED-BCAD823087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43">
              <a:extLst>
                <a:ext uri="{FF2B5EF4-FFF2-40B4-BE49-F238E27FC236}">
                  <a16:creationId xmlns:a16="http://schemas.microsoft.com/office/drawing/2014/main" id="{12F39A6B-548B-7A13-7987-5F9B8AA4A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44">
              <a:extLst>
                <a:ext uri="{FF2B5EF4-FFF2-40B4-BE49-F238E27FC236}">
                  <a16:creationId xmlns:a16="http://schemas.microsoft.com/office/drawing/2014/main" id="{11CB2847-9BB3-B7D3-0C0A-F98009F8C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45">
              <a:extLst>
                <a:ext uri="{FF2B5EF4-FFF2-40B4-BE49-F238E27FC236}">
                  <a16:creationId xmlns:a16="http://schemas.microsoft.com/office/drawing/2014/main" id="{AFAD173B-CA0E-BDDE-BED7-3BFBB5707B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46">
              <a:extLst>
                <a:ext uri="{FF2B5EF4-FFF2-40B4-BE49-F238E27FC236}">
                  <a16:creationId xmlns:a16="http://schemas.microsoft.com/office/drawing/2014/main" id="{D88DBE41-2103-7165-35A8-73905430E3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47">
              <a:extLst>
                <a:ext uri="{FF2B5EF4-FFF2-40B4-BE49-F238E27FC236}">
                  <a16:creationId xmlns:a16="http://schemas.microsoft.com/office/drawing/2014/main" id="{A11EAEE4-1F37-D0FD-ADC9-9EA08F948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48">
              <a:extLst>
                <a:ext uri="{FF2B5EF4-FFF2-40B4-BE49-F238E27FC236}">
                  <a16:creationId xmlns:a16="http://schemas.microsoft.com/office/drawing/2014/main" id="{24F1ED99-38E2-79B8-6F72-07F2FCF4FB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49">
              <a:extLst>
                <a:ext uri="{FF2B5EF4-FFF2-40B4-BE49-F238E27FC236}">
                  <a16:creationId xmlns:a16="http://schemas.microsoft.com/office/drawing/2014/main" id="{34288428-3F4C-5565-8948-3680398C1C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50">
              <a:extLst>
                <a:ext uri="{FF2B5EF4-FFF2-40B4-BE49-F238E27FC236}">
                  <a16:creationId xmlns:a16="http://schemas.microsoft.com/office/drawing/2014/main" id="{90C7CC92-EDBA-5ED7-29F3-7E9177E78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51">
              <a:extLst>
                <a:ext uri="{FF2B5EF4-FFF2-40B4-BE49-F238E27FC236}">
                  <a16:creationId xmlns:a16="http://schemas.microsoft.com/office/drawing/2014/main" id="{05D0A171-AF7C-032B-3233-EFB81FC2D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52">
              <a:extLst>
                <a:ext uri="{FF2B5EF4-FFF2-40B4-BE49-F238E27FC236}">
                  <a16:creationId xmlns:a16="http://schemas.microsoft.com/office/drawing/2014/main" id="{653E884D-1AAD-EDAF-3A86-3CA697C93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53">
              <a:extLst>
                <a:ext uri="{FF2B5EF4-FFF2-40B4-BE49-F238E27FC236}">
                  <a16:creationId xmlns:a16="http://schemas.microsoft.com/office/drawing/2014/main" id="{45905CE3-EF48-83A0-F2B1-A14288361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54">
              <a:extLst>
                <a:ext uri="{FF2B5EF4-FFF2-40B4-BE49-F238E27FC236}">
                  <a16:creationId xmlns:a16="http://schemas.microsoft.com/office/drawing/2014/main" id="{7F0207E3-465F-FC39-EE51-9D8DD0808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55">
              <a:extLst>
                <a:ext uri="{FF2B5EF4-FFF2-40B4-BE49-F238E27FC236}">
                  <a16:creationId xmlns:a16="http://schemas.microsoft.com/office/drawing/2014/main" id="{B46CE345-1F93-1A68-9FEC-EC64AF094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56">
              <a:extLst>
                <a:ext uri="{FF2B5EF4-FFF2-40B4-BE49-F238E27FC236}">
                  <a16:creationId xmlns:a16="http://schemas.microsoft.com/office/drawing/2014/main" id="{656BDA2D-DFAB-7CAC-2CC9-DC046C8256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57">
              <a:extLst>
                <a:ext uri="{FF2B5EF4-FFF2-40B4-BE49-F238E27FC236}">
                  <a16:creationId xmlns:a16="http://schemas.microsoft.com/office/drawing/2014/main" id="{F608B54A-893F-63AF-4031-8FB4194573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58">
              <a:extLst>
                <a:ext uri="{FF2B5EF4-FFF2-40B4-BE49-F238E27FC236}">
                  <a16:creationId xmlns:a16="http://schemas.microsoft.com/office/drawing/2014/main" id="{1C68AF9E-C56D-F999-222C-96302130D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59">
              <a:extLst>
                <a:ext uri="{FF2B5EF4-FFF2-40B4-BE49-F238E27FC236}">
                  <a16:creationId xmlns:a16="http://schemas.microsoft.com/office/drawing/2014/main" id="{670A2FDC-26D9-4DB4-B25E-FF066C5E8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60">
              <a:extLst>
                <a:ext uri="{FF2B5EF4-FFF2-40B4-BE49-F238E27FC236}">
                  <a16:creationId xmlns:a16="http://schemas.microsoft.com/office/drawing/2014/main" id="{400C6EC6-1877-8437-50B0-DDDA4E1BE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61">
              <a:extLst>
                <a:ext uri="{FF2B5EF4-FFF2-40B4-BE49-F238E27FC236}">
                  <a16:creationId xmlns:a16="http://schemas.microsoft.com/office/drawing/2014/main" id="{9F1697E8-0765-F603-F71A-B10AAB4368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62">
              <a:extLst>
                <a:ext uri="{FF2B5EF4-FFF2-40B4-BE49-F238E27FC236}">
                  <a16:creationId xmlns:a16="http://schemas.microsoft.com/office/drawing/2014/main" id="{E18F68A6-8AE0-4D9B-C090-1D3B676F6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63">
              <a:extLst>
                <a:ext uri="{FF2B5EF4-FFF2-40B4-BE49-F238E27FC236}">
                  <a16:creationId xmlns:a16="http://schemas.microsoft.com/office/drawing/2014/main" id="{34A799AB-B61F-44A7-07EC-5DE61F0837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64">
              <a:extLst>
                <a:ext uri="{FF2B5EF4-FFF2-40B4-BE49-F238E27FC236}">
                  <a16:creationId xmlns:a16="http://schemas.microsoft.com/office/drawing/2014/main" id="{96C4F420-1500-650F-2844-400FC77A2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Rectangle 265">
              <a:extLst>
                <a:ext uri="{FF2B5EF4-FFF2-40B4-BE49-F238E27FC236}">
                  <a16:creationId xmlns:a16="http://schemas.microsoft.com/office/drawing/2014/main" id="{4C4A23C9-450E-8830-D909-2FE02126D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29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5" name="Freeform 266">
              <a:extLst>
                <a:ext uri="{FF2B5EF4-FFF2-40B4-BE49-F238E27FC236}">
                  <a16:creationId xmlns:a16="http://schemas.microsoft.com/office/drawing/2014/main" id="{73DDC271-F487-95B3-2FE5-F19B07A90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67">
              <a:extLst>
                <a:ext uri="{FF2B5EF4-FFF2-40B4-BE49-F238E27FC236}">
                  <a16:creationId xmlns:a16="http://schemas.microsoft.com/office/drawing/2014/main" id="{6773C5C9-2A24-4AE8-BCFA-51BA838594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68">
              <a:extLst>
                <a:ext uri="{FF2B5EF4-FFF2-40B4-BE49-F238E27FC236}">
                  <a16:creationId xmlns:a16="http://schemas.microsoft.com/office/drawing/2014/main" id="{B3C6FC80-E2EE-7D49-A53B-F8CEA9021D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69">
              <a:extLst>
                <a:ext uri="{FF2B5EF4-FFF2-40B4-BE49-F238E27FC236}">
                  <a16:creationId xmlns:a16="http://schemas.microsoft.com/office/drawing/2014/main" id="{2B36A7A4-FB9D-989E-4D1E-7B45832C17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70">
              <a:extLst>
                <a:ext uri="{FF2B5EF4-FFF2-40B4-BE49-F238E27FC236}">
                  <a16:creationId xmlns:a16="http://schemas.microsoft.com/office/drawing/2014/main" id="{FBFFED90-8702-E4E8-6AFF-8C8EA0EE34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271">
              <a:extLst>
                <a:ext uri="{FF2B5EF4-FFF2-40B4-BE49-F238E27FC236}">
                  <a16:creationId xmlns:a16="http://schemas.microsoft.com/office/drawing/2014/main" id="{D485AB2E-7199-76C0-1BB4-7C299158C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701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1" name="Freeform 272">
              <a:extLst>
                <a:ext uri="{FF2B5EF4-FFF2-40B4-BE49-F238E27FC236}">
                  <a16:creationId xmlns:a16="http://schemas.microsoft.com/office/drawing/2014/main" id="{1059C5AE-CC1B-DAD3-6D67-75ADE823E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273">
              <a:extLst>
                <a:ext uri="{FF2B5EF4-FFF2-40B4-BE49-F238E27FC236}">
                  <a16:creationId xmlns:a16="http://schemas.microsoft.com/office/drawing/2014/main" id="{5E122E7E-53DC-704E-1D10-A16FB22A7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274">
              <a:extLst>
                <a:ext uri="{FF2B5EF4-FFF2-40B4-BE49-F238E27FC236}">
                  <a16:creationId xmlns:a16="http://schemas.microsoft.com/office/drawing/2014/main" id="{E0E0D1DE-C270-61D1-3E3C-9E68A3ABB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275">
              <a:extLst>
                <a:ext uri="{FF2B5EF4-FFF2-40B4-BE49-F238E27FC236}">
                  <a16:creationId xmlns:a16="http://schemas.microsoft.com/office/drawing/2014/main" id="{7802DAC1-D530-6969-5ED1-440422E54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5" name="Line 276">
              <a:extLst>
                <a:ext uri="{FF2B5EF4-FFF2-40B4-BE49-F238E27FC236}">
                  <a16:creationId xmlns:a16="http://schemas.microsoft.com/office/drawing/2014/main" id="{0391324B-2125-4502-279A-BC864C70C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277">
              <a:extLst>
                <a:ext uri="{FF2B5EF4-FFF2-40B4-BE49-F238E27FC236}">
                  <a16:creationId xmlns:a16="http://schemas.microsoft.com/office/drawing/2014/main" id="{EFCCC584-3354-EA48-A544-A848ED8EF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7" name="Line 278">
              <a:extLst>
                <a:ext uri="{FF2B5EF4-FFF2-40B4-BE49-F238E27FC236}">
                  <a16:creationId xmlns:a16="http://schemas.microsoft.com/office/drawing/2014/main" id="{1F95B333-61A8-4AC3-B434-8DC7DA56B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279">
              <a:extLst>
                <a:ext uri="{FF2B5EF4-FFF2-40B4-BE49-F238E27FC236}">
                  <a16:creationId xmlns:a16="http://schemas.microsoft.com/office/drawing/2014/main" id="{A18C9C89-BD02-595E-B79B-25AC60CCF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9" name="Line 280">
              <a:extLst>
                <a:ext uri="{FF2B5EF4-FFF2-40B4-BE49-F238E27FC236}">
                  <a16:creationId xmlns:a16="http://schemas.microsoft.com/office/drawing/2014/main" id="{70809E0D-AB3C-F7ED-3202-BBC00660B2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281">
              <a:extLst>
                <a:ext uri="{FF2B5EF4-FFF2-40B4-BE49-F238E27FC236}">
                  <a16:creationId xmlns:a16="http://schemas.microsoft.com/office/drawing/2014/main" id="{038B1264-A5F4-CB84-2807-C2BF42442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1" name="Line 282">
              <a:extLst>
                <a:ext uri="{FF2B5EF4-FFF2-40B4-BE49-F238E27FC236}">
                  <a16:creationId xmlns:a16="http://schemas.microsoft.com/office/drawing/2014/main" id="{FF931ABB-BB95-2FF7-C462-50DEB88DB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283">
              <a:extLst>
                <a:ext uri="{FF2B5EF4-FFF2-40B4-BE49-F238E27FC236}">
                  <a16:creationId xmlns:a16="http://schemas.microsoft.com/office/drawing/2014/main" id="{23180FB6-C686-E8A5-3637-4068B7846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" y="3056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" name="Rectangle 284">
              <a:extLst>
                <a:ext uri="{FF2B5EF4-FFF2-40B4-BE49-F238E27FC236}">
                  <a16:creationId xmlns:a16="http://schemas.microsoft.com/office/drawing/2014/main" id="{80E97895-7278-361E-819B-5F0437225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285">
              <a:extLst>
                <a:ext uri="{FF2B5EF4-FFF2-40B4-BE49-F238E27FC236}">
                  <a16:creationId xmlns:a16="http://schemas.microsoft.com/office/drawing/2014/main" id="{71DC49DC-FC01-68E4-A146-6FCA177C7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286">
              <a:extLst>
                <a:ext uri="{FF2B5EF4-FFF2-40B4-BE49-F238E27FC236}">
                  <a16:creationId xmlns:a16="http://schemas.microsoft.com/office/drawing/2014/main" id="{A25400A5-6EC1-233D-A6EF-27F133ED4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6" name="Line 287">
              <a:extLst>
                <a:ext uri="{FF2B5EF4-FFF2-40B4-BE49-F238E27FC236}">
                  <a16:creationId xmlns:a16="http://schemas.microsoft.com/office/drawing/2014/main" id="{F62FB9C4-737F-3A79-ABD1-92A5C1C9D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288">
              <a:extLst>
                <a:ext uri="{FF2B5EF4-FFF2-40B4-BE49-F238E27FC236}">
                  <a16:creationId xmlns:a16="http://schemas.microsoft.com/office/drawing/2014/main" id="{4455C029-8493-5D1A-D409-5241C2714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7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8" name="Line 289">
              <a:extLst>
                <a:ext uri="{FF2B5EF4-FFF2-40B4-BE49-F238E27FC236}">
                  <a16:creationId xmlns:a16="http://schemas.microsoft.com/office/drawing/2014/main" id="{7B3A6910-9483-BB2B-558A-3FEBA47B3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290">
              <a:extLst>
                <a:ext uri="{FF2B5EF4-FFF2-40B4-BE49-F238E27FC236}">
                  <a16:creationId xmlns:a16="http://schemas.microsoft.com/office/drawing/2014/main" id="{0E64CE1E-51D8-7178-E7DD-A46D5E813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0" name="Line 291">
              <a:extLst>
                <a:ext uri="{FF2B5EF4-FFF2-40B4-BE49-F238E27FC236}">
                  <a16:creationId xmlns:a16="http://schemas.microsoft.com/office/drawing/2014/main" id="{96925D42-8F88-0EB4-127F-EC62C2853F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292">
              <a:extLst>
                <a:ext uri="{FF2B5EF4-FFF2-40B4-BE49-F238E27FC236}">
                  <a16:creationId xmlns:a16="http://schemas.microsoft.com/office/drawing/2014/main" id="{34E4B520-0BB0-F34A-22BC-44332AD93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" name="Line 293">
              <a:extLst>
                <a:ext uri="{FF2B5EF4-FFF2-40B4-BE49-F238E27FC236}">
                  <a16:creationId xmlns:a16="http://schemas.microsoft.com/office/drawing/2014/main" id="{62B19A1E-B192-3DD0-C45A-933233B86F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294">
              <a:extLst>
                <a:ext uri="{FF2B5EF4-FFF2-40B4-BE49-F238E27FC236}">
                  <a16:creationId xmlns:a16="http://schemas.microsoft.com/office/drawing/2014/main" id="{5A6B0961-DD7C-C7C6-E891-DB4AA771B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3" y="3056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4" name="Rectangle 295">
              <a:extLst>
                <a:ext uri="{FF2B5EF4-FFF2-40B4-BE49-F238E27FC236}">
                  <a16:creationId xmlns:a16="http://schemas.microsoft.com/office/drawing/2014/main" id="{10C2BF9D-A69C-8A9F-0A54-61B261068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3208"/>
              <a:ext cx="1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85" name="Line 296">
              <a:extLst>
                <a:ext uri="{FF2B5EF4-FFF2-40B4-BE49-F238E27FC236}">
                  <a16:creationId xmlns:a16="http://schemas.microsoft.com/office/drawing/2014/main" id="{917F8693-2F1B-8DCC-B4C1-AE882916B1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297">
              <a:extLst>
                <a:ext uri="{FF2B5EF4-FFF2-40B4-BE49-F238E27FC236}">
                  <a16:creationId xmlns:a16="http://schemas.microsoft.com/office/drawing/2014/main" id="{CF79A2B1-8F30-8210-F014-CA72C57F0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701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7" name="Line 298">
              <a:extLst>
                <a:ext uri="{FF2B5EF4-FFF2-40B4-BE49-F238E27FC236}">
                  <a16:creationId xmlns:a16="http://schemas.microsoft.com/office/drawing/2014/main" id="{3685FA19-6290-5638-5A2D-2CBDFB3874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299">
              <a:extLst>
                <a:ext uri="{FF2B5EF4-FFF2-40B4-BE49-F238E27FC236}">
                  <a16:creationId xmlns:a16="http://schemas.microsoft.com/office/drawing/2014/main" id="{D9B7B2DE-3C88-B74C-F008-0ECCC3059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44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9" name="Line 300">
              <a:extLst>
                <a:ext uri="{FF2B5EF4-FFF2-40B4-BE49-F238E27FC236}">
                  <a16:creationId xmlns:a16="http://schemas.microsoft.com/office/drawing/2014/main" id="{19ECE8EB-BE5C-3B5E-8AFD-F5D8848F3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301">
              <a:extLst>
                <a:ext uri="{FF2B5EF4-FFF2-40B4-BE49-F238E27FC236}">
                  <a16:creationId xmlns:a16="http://schemas.microsoft.com/office/drawing/2014/main" id="{D5CF0C4E-624B-30A5-4669-E1148DA3C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188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91" name="Line 302">
              <a:extLst>
                <a:ext uri="{FF2B5EF4-FFF2-40B4-BE49-F238E27FC236}">
                  <a16:creationId xmlns:a16="http://schemas.microsoft.com/office/drawing/2014/main" id="{FC43F081-99E9-A273-B47C-E36FA3BD8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303">
              <a:extLst>
                <a:ext uri="{FF2B5EF4-FFF2-40B4-BE49-F238E27FC236}">
                  <a16:creationId xmlns:a16="http://schemas.microsoft.com/office/drawing/2014/main" id="{26AB8161-3983-3E1E-DB54-BBEACF682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93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3" name="Line 304">
              <a:extLst>
                <a:ext uri="{FF2B5EF4-FFF2-40B4-BE49-F238E27FC236}">
                  <a16:creationId xmlns:a16="http://schemas.microsoft.com/office/drawing/2014/main" id="{CC5CCC57-E2A7-A405-6EBE-D7F71E3325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305">
              <a:extLst>
                <a:ext uri="{FF2B5EF4-FFF2-40B4-BE49-F238E27FC236}">
                  <a16:creationId xmlns:a16="http://schemas.microsoft.com/office/drawing/2014/main" id="{07608966-015B-2C90-39E7-37531EE75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680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95" name="Line 306">
              <a:extLst>
                <a:ext uri="{FF2B5EF4-FFF2-40B4-BE49-F238E27FC236}">
                  <a16:creationId xmlns:a16="http://schemas.microsoft.com/office/drawing/2014/main" id="{0F6A397C-C59F-9DE4-49FE-6B65A2AF99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307">
              <a:extLst>
                <a:ext uri="{FF2B5EF4-FFF2-40B4-BE49-F238E27FC236}">
                  <a16:creationId xmlns:a16="http://schemas.microsoft.com/office/drawing/2014/main" id="{6CD4621E-4244-96A4-501E-9D31A4599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424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7" name="Line 308">
              <a:extLst>
                <a:ext uri="{FF2B5EF4-FFF2-40B4-BE49-F238E27FC236}">
                  <a16:creationId xmlns:a16="http://schemas.microsoft.com/office/drawing/2014/main" id="{3E130B6D-0913-0ABD-9C35-5810D7375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309">
              <a:extLst>
                <a:ext uri="{FF2B5EF4-FFF2-40B4-BE49-F238E27FC236}">
                  <a16:creationId xmlns:a16="http://schemas.microsoft.com/office/drawing/2014/main" id="{96EF06BF-4CE1-A1B0-CF32-C44914E99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16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9" name="Line 310">
              <a:extLst>
                <a:ext uri="{FF2B5EF4-FFF2-40B4-BE49-F238E27FC236}">
                  <a16:creationId xmlns:a16="http://schemas.microsoft.com/office/drawing/2014/main" id="{C01ECF55-DE5F-AA3C-B2C8-BA9F6D25AB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311">
              <a:extLst>
                <a:ext uri="{FF2B5EF4-FFF2-40B4-BE49-F238E27FC236}">
                  <a16:creationId xmlns:a16="http://schemas.microsoft.com/office/drawing/2014/main" id="{228ADBF0-B8B9-7D80-2175-8EBA9F9F9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917"/>
              <a:ext cx="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01" name="Line 312">
              <a:extLst>
                <a:ext uri="{FF2B5EF4-FFF2-40B4-BE49-F238E27FC236}">
                  <a16:creationId xmlns:a16="http://schemas.microsoft.com/office/drawing/2014/main" id="{E31FE15E-89F8-818D-CDF6-4BCAF8C02D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313">
              <a:extLst>
                <a:ext uri="{FF2B5EF4-FFF2-40B4-BE49-F238E27FC236}">
                  <a16:creationId xmlns:a16="http://schemas.microsoft.com/office/drawing/2014/main" id="{47DD0648-82D4-14DD-E08A-F35C702DC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03" name="Freeform 135">
            <a:extLst>
              <a:ext uri="{FF2B5EF4-FFF2-40B4-BE49-F238E27FC236}">
                <a16:creationId xmlns:a16="http://schemas.microsoft.com/office/drawing/2014/main" id="{CB6F724D-7228-0037-E67E-09E967B823DE}"/>
              </a:ext>
            </a:extLst>
          </p:cNvPr>
          <p:cNvSpPr>
            <a:spLocks/>
          </p:cNvSpPr>
          <p:nvPr/>
        </p:nvSpPr>
        <p:spPr bwMode="auto">
          <a:xfrm>
            <a:off x="1509217" y="2962549"/>
            <a:ext cx="1776412" cy="3025775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04" name="Object 4">
            <a:extLst>
              <a:ext uri="{FF2B5EF4-FFF2-40B4-BE49-F238E27FC236}">
                <a16:creationId xmlns:a16="http://schemas.microsoft.com/office/drawing/2014/main" id="{E297ECF2-DEF0-E59A-4A66-AF87A17DA0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605753"/>
              </p:ext>
            </p:extLst>
          </p:nvPr>
        </p:nvGraphicFramePr>
        <p:xfrm>
          <a:off x="4461967" y="3243535"/>
          <a:ext cx="830262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307" imgH="1777229" progId="Equation.DSMT4">
                  <p:embed/>
                </p:oleObj>
              </mc:Choice>
              <mc:Fallback>
                <p:oleObj name="Equation" r:id="rId6" imgW="444307" imgH="1777229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1967" y="3243535"/>
                        <a:ext cx="830262" cy="333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5">
            <a:extLst>
              <a:ext uri="{FF2B5EF4-FFF2-40B4-BE49-F238E27FC236}">
                <a16:creationId xmlns:a16="http://schemas.microsoft.com/office/drawing/2014/main" id="{3406F9BD-CD7B-890B-8C21-CF8FABB35E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185565"/>
              </p:ext>
            </p:extLst>
          </p:nvPr>
        </p:nvGraphicFramePr>
        <p:xfrm>
          <a:off x="5603380" y="3143524"/>
          <a:ext cx="1495425" cy="340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00100" imgH="1816100" progId="Equation.DSMT4">
                  <p:embed/>
                </p:oleObj>
              </mc:Choice>
              <mc:Fallback>
                <p:oleObj name="Equation" r:id="rId8" imgW="800100" imgH="18161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380" y="3143524"/>
                        <a:ext cx="1495425" cy="340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6">
            <a:extLst>
              <a:ext uri="{FF2B5EF4-FFF2-40B4-BE49-F238E27FC236}">
                <a16:creationId xmlns:a16="http://schemas.microsoft.com/office/drawing/2014/main" id="{356342CE-A932-934D-DF67-335FA3F826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638294"/>
              </p:ext>
            </p:extLst>
          </p:nvPr>
        </p:nvGraphicFramePr>
        <p:xfrm>
          <a:off x="4519118" y="4302399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5" imgH="177415" progId="Equation.DSMT4">
                  <p:embed/>
                </p:oleObj>
              </mc:Choice>
              <mc:Fallback>
                <p:oleObj name="Equation" r:id="rId10" imgW="126725" imgH="177415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118" y="4302399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7">
            <a:extLst>
              <a:ext uri="{FF2B5EF4-FFF2-40B4-BE49-F238E27FC236}">
                <a16:creationId xmlns:a16="http://schemas.microsoft.com/office/drawing/2014/main" id="{80EAED5C-30F2-2B22-E00D-942EAD524A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428198"/>
              </p:ext>
            </p:extLst>
          </p:nvPr>
        </p:nvGraphicFramePr>
        <p:xfrm>
          <a:off x="4539755" y="4762773"/>
          <a:ext cx="1889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468" imgH="164885" progId="Equation.DSMT4">
                  <p:embed/>
                </p:oleObj>
              </mc:Choice>
              <mc:Fallback>
                <p:oleObj name="Equation" r:id="rId12" imgW="101468" imgH="164885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9755" y="4762773"/>
                        <a:ext cx="188913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8">
            <a:extLst>
              <a:ext uri="{FF2B5EF4-FFF2-40B4-BE49-F238E27FC236}">
                <a16:creationId xmlns:a16="http://schemas.microsoft.com/office/drawing/2014/main" id="{DC5B98A7-8903-6A50-158A-439C667FE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50893"/>
              </p:ext>
            </p:extLst>
          </p:nvPr>
        </p:nvGraphicFramePr>
        <p:xfrm>
          <a:off x="4496892" y="522314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80" imgH="164814" progId="Equation.DSMT4">
                  <p:embed/>
                </p:oleObj>
              </mc:Choice>
              <mc:Fallback>
                <p:oleObj name="Equation" r:id="rId14" imgW="126780" imgH="164814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892" y="522314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">
            <a:extLst>
              <a:ext uri="{FF2B5EF4-FFF2-40B4-BE49-F238E27FC236}">
                <a16:creationId xmlns:a16="http://schemas.microsoft.com/office/drawing/2014/main" id="{41BD85A5-C9FE-18FD-D9C3-AFCE58AA7F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571441"/>
              </p:ext>
            </p:extLst>
          </p:nvPr>
        </p:nvGraphicFramePr>
        <p:xfrm>
          <a:off x="4522293" y="5672411"/>
          <a:ext cx="2111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102" imgH="177492" progId="Equation.DSMT4">
                  <p:embed/>
                </p:oleObj>
              </mc:Choice>
              <mc:Fallback>
                <p:oleObj name="Equation" r:id="rId16" imgW="114102" imgH="177492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293" y="5672411"/>
                        <a:ext cx="2111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">
            <a:extLst>
              <a:ext uri="{FF2B5EF4-FFF2-40B4-BE49-F238E27FC236}">
                <a16:creationId xmlns:a16="http://schemas.microsoft.com/office/drawing/2014/main" id="{0D17DD97-6F8C-8B09-931A-A4BBE9B1D5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803130"/>
              </p:ext>
            </p:extLst>
          </p:nvPr>
        </p:nvGraphicFramePr>
        <p:xfrm>
          <a:off x="4419104" y="6140723"/>
          <a:ext cx="3762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24" imgH="164957" progId="Equation.DSMT4">
                  <p:embed/>
                </p:oleObj>
              </mc:Choice>
              <mc:Fallback>
                <p:oleObj name="Equation" r:id="rId18" imgW="203024" imgH="164957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104" y="6140723"/>
                        <a:ext cx="3762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11">
            <a:extLst>
              <a:ext uri="{FF2B5EF4-FFF2-40B4-BE49-F238E27FC236}">
                <a16:creationId xmlns:a16="http://schemas.microsoft.com/office/drawing/2014/main" id="{BFC3E9F1-26D4-9551-706D-48105216E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463863"/>
              </p:ext>
            </p:extLst>
          </p:nvPr>
        </p:nvGraphicFramePr>
        <p:xfrm>
          <a:off x="5901830" y="4280174"/>
          <a:ext cx="2127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1830" y="4280174"/>
                        <a:ext cx="2127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2">
            <a:extLst>
              <a:ext uri="{FF2B5EF4-FFF2-40B4-BE49-F238E27FC236}">
                <a16:creationId xmlns:a16="http://schemas.microsoft.com/office/drawing/2014/main" id="{8212392E-5ED8-9705-11B2-ED1EFFBEB2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342267"/>
              </p:ext>
            </p:extLst>
          </p:nvPr>
        </p:nvGraphicFramePr>
        <p:xfrm>
          <a:off x="5890717" y="474054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80" imgH="164814" progId="Equation.DSMT4">
                  <p:embed/>
                </p:oleObj>
              </mc:Choice>
              <mc:Fallback>
                <p:oleObj name="Equation" r:id="rId22" imgW="126780" imgH="164814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0717" y="474054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3">
            <a:extLst>
              <a:ext uri="{FF2B5EF4-FFF2-40B4-BE49-F238E27FC236}">
                <a16:creationId xmlns:a16="http://schemas.microsoft.com/office/drawing/2014/main" id="{AE3EDDB0-02EC-BC8B-242A-04E11BFF06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171519"/>
              </p:ext>
            </p:extLst>
          </p:nvPr>
        </p:nvGraphicFramePr>
        <p:xfrm>
          <a:off x="5868492" y="5189811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5" imgH="177415" progId="Equation.DSMT4">
                  <p:embed/>
                </p:oleObj>
              </mc:Choice>
              <mc:Fallback>
                <p:oleObj name="Equation" r:id="rId24" imgW="126725" imgH="177415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492" y="5189811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4">
            <a:extLst>
              <a:ext uri="{FF2B5EF4-FFF2-40B4-BE49-F238E27FC236}">
                <a16:creationId xmlns:a16="http://schemas.microsoft.com/office/drawing/2014/main" id="{1949ACE6-AB38-75EE-02DA-5E4D4D6F82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149642"/>
              </p:ext>
            </p:extLst>
          </p:nvPr>
        </p:nvGraphicFramePr>
        <p:xfrm>
          <a:off x="5884367" y="5650186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77415" progId="Equation.DSMT4">
                  <p:embed/>
                </p:oleObj>
              </mc:Choice>
              <mc:Fallback>
                <p:oleObj name="Equation" r:id="rId26" imgW="126725" imgH="177415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367" y="5650186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5">
            <a:extLst>
              <a:ext uri="{FF2B5EF4-FFF2-40B4-BE49-F238E27FC236}">
                <a16:creationId xmlns:a16="http://schemas.microsoft.com/office/drawing/2014/main" id="{A50C6F88-8FBF-6795-AB70-741BDC3040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97162"/>
              </p:ext>
            </p:extLst>
          </p:nvPr>
        </p:nvGraphicFramePr>
        <p:xfrm>
          <a:off x="5860554" y="611849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80" imgH="164814" progId="Equation.DSMT4">
                  <p:embed/>
                </p:oleObj>
              </mc:Choice>
              <mc:Fallback>
                <p:oleObj name="Equation" r:id="rId28" imgW="126780" imgH="164814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554" y="611849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6">
            <a:extLst>
              <a:ext uri="{FF2B5EF4-FFF2-40B4-BE49-F238E27FC236}">
                <a16:creationId xmlns:a16="http://schemas.microsoft.com/office/drawing/2014/main" id="{6154E1EF-069F-46EB-0738-04B0620198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742322"/>
              </p:ext>
            </p:extLst>
          </p:nvPr>
        </p:nvGraphicFramePr>
        <p:xfrm>
          <a:off x="8098135" y="3599845"/>
          <a:ext cx="18542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72516" imgH="177646" progId="Equation.DSMT4">
                  <p:embed/>
                </p:oleObj>
              </mc:Choice>
              <mc:Fallback>
                <p:oleObj name="Equation" r:id="rId30" imgW="672516" imgH="177646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8135" y="3599845"/>
                        <a:ext cx="18542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7">
            <a:extLst>
              <a:ext uri="{FF2B5EF4-FFF2-40B4-BE49-F238E27FC236}">
                <a16:creationId xmlns:a16="http://schemas.microsoft.com/office/drawing/2014/main" id="{57A3664E-5CC0-CF9C-6280-FF1F1D2FDE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585137"/>
              </p:ext>
            </p:extLst>
          </p:nvPr>
        </p:nvGraphicFramePr>
        <p:xfrm>
          <a:off x="4889004" y="4308749"/>
          <a:ext cx="236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5" imgH="177415" progId="Equation.DSMT4">
                  <p:embed/>
                </p:oleObj>
              </mc:Choice>
              <mc:Fallback>
                <p:oleObj name="Equation" r:id="rId32" imgW="126725" imgH="177415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004" y="4308749"/>
                        <a:ext cx="2365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18">
            <a:extLst>
              <a:ext uri="{FF2B5EF4-FFF2-40B4-BE49-F238E27FC236}">
                <a16:creationId xmlns:a16="http://schemas.microsoft.com/office/drawing/2014/main" id="{F62EFDED-15F4-819F-D450-F514509857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636774"/>
              </p:ext>
            </p:extLst>
          </p:nvPr>
        </p:nvGraphicFramePr>
        <p:xfrm>
          <a:off x="4911230" y="4769123"/>
          <a:ext cx="1889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1468" imgH="164885" progId="Equation.DSMT4">
                  <p:embed/>
                </p:oleObj>
              </mc:Choice>
              <mc:Fallback>
                <p:oleObj name="Equation" r:id="rId33" imgW="101468" imgH="164885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230" y="4769123"/>
                        <a:ext cx="188913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9">
            <a:extLst>
              <a:ext uri="{FF2B5EF4-FFF2-40B4-BE49-F238E27FC236}">
                <a16:creationId xmlns:a16="http://schemas.microsoft.com/office/drawing/2014/main" id="{6D1B0B52-6A95-9828-E833-ECDF29CE9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590793"/>
              </p:ext>
            </p:extLst>
          </p:nvPr>
        </p:nvGraphicFramePr>
        <p:xfrm>
          <a:off x="4866779" y="5229498"/>
          <a:ext cx="23495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80" imgH="164814" progId="Equation.DSMT4">
                  <p:embed/>
                </p:oleObj>
              </mc:Choice>
              <mc:Fallback>
                <p:oleObj name="Equation" r:id="rId34" imgW="126780" imgH="164814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779" y="5229498"/>
                        <a:ext cx="234950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20">
            <a:extLst>
              <a:ext uri="{FF2B5EF4-FFF2-40B4-BE49-F238E27FC236}">
                <a16:creationId xmlns:a16="http://schemas.microsoft.com/office/drawing/2014/main" id="{32FCD00A-79A1-A1DB-4769-0E3A021E7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384085"/>
              </p:ext>
            </p:extLst>
          </p:nvPr>
        </p:nvGraphicFramePr>
        <p:xfrm>
          <a:off x="4882654" y="5678761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25" imgH="177415" progId="Equation.DSMT4">
                  <p:embed/>
                </p:oleObj>
              </mc:Choice>
              <mc:Fallback>
                <p:oleObj name="Equation" r:id="rId36" imgW="126725" imgH="177415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654" y="5678761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21">
            <a:extLst>
              <a:ext uri="{FF2B5EF4-FFF2-40B4-BE49-F238E27FC236}">
                <a16:creationId xmlns:a16="http://schemas.microsoft.com/office/drawing/2014/main" id="{D4D09C91-F777-3885-A7C6-55854FFD6C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11756"/>
              </p:ext>
            </p:extLst>
          </p:nvPr>
        </p:nvGraphicFramePr>
        <p:xfrm>
          <a:off x="4898530" y="6147073"/>
          <a:ext cx="1873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1468" imgH="164885" progId="Equation.DSMT4">
                  <p:embed/>
                </p:oleObj>
              </mc:Choice>
              <mc:Fallback>
                <p:oleObj name="Equation" r:id="rId38" imgW="101468" imgH="164885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530" y="6147073"/>
                        <a:ext cx="18732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22">
            <a:extLst>
              <a:ext uri="{FF2B5EF4-FFF2-40B4-BE49-F238E27FC236}">
                <a16:creationId xmlns:a16="http://schemas.microsoft.com/office/drawing/2014/main" id="{9F4F8E08-174D-46EE-0694-E3D0D39379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190815"/>
              </p:ext>
            </p:extLst>
          </p:nvPr>
        </p:nvGraphicFramePr>
        <p:xfrm>
          <a:off x="6303468" y="4273824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25" imgH="177415" progId="Equation.DSMT4">
                  <p:embed/>
                </p:oleObj>
              </mc:Choice>
              <mc:Fallback>
                <p:oleObj name="Equation" r:id="rId40" imgW="126725" imgH="177415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468" y="4273824"/>
                        <a:ext cx="2365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23">
            <a:extLst>
              <a:ext uri="{FF2B5EF4-FFF2-40B4-BE49-F238E27FC236}">
                <a16:creationId xmlns:a16="http://schemas.microsoft.com/office/drawing/2014/main" id="{A6C6EBB3-490B-5B78-2675-DDB1C78BAD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276039"/>
              </p:ext>
            </p:extLst>
          </p:nvPr>
        </p:nvGraphicFramePr>
        <p:xfrm>
          <a:off x="6325692" y="4732611"/>
          <a:ext cx="1889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1468" imgH="164885" progId="Equation.DSMT4">
                  <p:embed/>
                </p:oleObj>
              </mc:Choice>
              <mc:Fallback>
                <p:oleObj name="Equation" r:id="rId41" imgW="101468" imgH="164885" progId="Equation.DSMT4">
                  <p:embed/>
                  <p:pic>
                    <p:nvPicPr>
                      <p:cNvPr id="104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5692" y="4732611"/>
                        <a:ext cx="188912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24">
            <a:extLst>
              <a:ext uri="{FF2B5EF4-FFF2-40B4-BE49-F238E27FC236}">
                <a16:creationId xmlns:a16="http://schemas.microsoft.com/office/drawing/2014/main" id="{EB7CAC78-DBD7-ACB7-66A7-6B8D9F84E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629211"/>
              </p:ext>
            </p:extLst>
          </p:nvPr>
        </p:nvGraphicFramePr>
        <p:xfrm>
          <a:off x="6282829" y="5192986"/>
          <a:ext cx="2349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6780" imgH="164814" progId="Equation.DSMT4">
                  <p:embed/>
                </p:oleObj>
              </mc:Choice>
              <mc:Fallback>
                <p:oleObj name="Equation" r:id="rId42" imgW="126780" imgH="164814" progId="Equation.DSMT4">
                  <p:embed/>
                  <p:pic>
                    <p:nvPicPr>
                      <p:cNvPr id="104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2829" y="5192986"/>
                        <a:ext cx="23495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25">
            <a:extLst>
              <a:ext uri="{FF2B5EF4-FFF2-40B4-BE49-F238E27FC236}">
                <a16:creationId xmlns:a16="http://schemas.microsoft.com/office/drawing/2014/main" id="{48409452-43F0-871F-4B33-3660E669F9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976653"/>
              </p:ext>
            </p:extLst>
          </p:nvPr>
        </p:nvGraphicFramePr>
        <p:xfrm>
          <a:off x="6297117" y="5642249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25" imgH="177415" progId="Equation.DSMT4">
                  <p:embed/>
                </p:oleObj>
              </mc:Choice>
              <mc:Fallback>
                <p:oleObj name="Equation" r:id="rId43" imgW="126725" imgH="177415" progId="Equation.DSMT4">
                  <p:embed/>
                  <p:pic>
                    <p:nvPicPr>
                      <p:cNvPr id="104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117" y="5642249"/>
                        <a:ext cx="234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26">
            <a:extLst>
              <a:ext uri="{FF2B5EF4-FFF2-40B4-BE49-F238E27FC236}">
                <a16:creationId xmlns:a16="http://schemas.microsoft.com/office/drawing/2014/main" id="{50E7518D-3B22-F791-FD5C-F08F6765C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128957"/>
              </p:ext>
            </p:extLst>
          </p:nvPr>
        </p:nvGraphicFramePr>
        <p:xfrm>
          <a:off x="6312993" y="6110561"/>
          <a:ext cx="187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1468" imgH="164885" progId="Equation.DSMT4">
                  <p:embed/>
                </p:oleObj>
              </mc:Choice>
              <mc:Fallback>
                <p:oleObj name="Equation" r:id="rId44" imgW="101468" imgH="164885" progId="Equation.DSMT4">
                  <p:embed/>
                  <p:pic>
                    <p:nvPicPr>
                      <p:cNvPr id="105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993" y="6110561"/>
                        <a:ext cx="1873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Content Placeholder 2">
            <a:extLst>
              <a:ext uri="{FF2B5EF4-FFF2-40B4-BE49-F238E27FC236}">
                <a16:creationId xmlns:a16="http://schemas.microsoft.com/office/drawing/2014/main" id="{81AAB10F-331E-A5D0-DB26-B05E66C84EFA}"/>
              </a:ext>
            </a:extLst>
          </p:cNvPr>
          <p:cNvSpPr txBox="1">
            <a:spLocks/>
          </p:cNvSpPr>
          <p:nvPr/>
        </p:nvSpPr>
        <p:spPr bwMode="auto">
          <a:xfrm>
            <a:off x="7536160" y="4905648"/>
            <a:ext cx="2416175" cy="93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Graph is shifted </a:t>
            </a:r>
          </a:p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3 units to the right</a:t>
            </a:r>
          </a:p>
        </p:txBody>
      </p:sp>
      <p:sp>
        <p:nvSpPr>
          <p:cNvPr id="128" name="Freeform 135">
            <a:extLst>
              <a:ext uri="{FF2B5EF4-FFF2-40B4-BE49-F238E27FC236}">
                <a16:creationId xmlns:a16="http://schemas.microsoft.com/office/drawing/2014/main" id="{FB30A6D0-30FB-FF6C-BA22-3079210047D2}"/>
              </a:ext>
            </a:extLst>
          </p:cNvPr>
          <p:cNvSpPr>
            <a:spLocks/>
          </p:cNvSpPr>
          <p:nvPr/>
        </p:nvSpPr>
        <p:spPr bwMode="auto">
          <a:xfrm>
            <a:off x="2401392" y="2980011"/>
            <a:ext cx="1776412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9" name="Freeform 135">
            <a:extLst>
              <a:ext uri="{FF2B5EF4-FFF2-40B4-BE49-F238E27FC236}">
                <a16:creationId xmlns:a16="http://schemas.microsoft.com/office/drawing/2014/main" id="{E5978AA6-AB0E-0A79-3A3A-115DEBDA8985}"/>
              </a:ext>
            </a:extLst>
          </p:cNvPr>
          <p:cNvSpPr>
            <a:spLocks/>
          </p:cNvSpPr>
          <p:nvPr/>
        </p:nvSpPr>
        <p:spPr bwMode="auto">
          <a:xfrm>
            <a:off x="1520330" y="2983186"/>
            <a:ext cx="1776413" cy="3027363"/>
          </a:xfrm>
          <a:custGeom>
            <a:avLst/>
            <a:gdLst>
              <a:gd name="T0" fmla="*/ 2147483647 w 320"/>
              <a:gd name="T1" fmla="*/ 2147483647 h 330"/>
              <a:gd name="T2" fmla="*/ 2147483647 w 320"/>
              <a:gd name="T3" fmla="*/ 2147483647 h 330"/>
              <a:gd name="T4" fmla="*/ 2147483647 w 320"/>
              <a:gd name="T5" fmla="*/ 2147483647 h 330"/>
              <a:gd name="T6" fmla="*/ 2147483647 w 320"/>
              <a:gd name="T7" fmla="*/ 2147483647 h 330"/>
              <a:gd name="T8" fmla="*/ 2147483647 w 320"/>
              <a:gd name="T9" fmla="*/ 2147483647 h 330"/>
              <a:gd name="T10" fmla="*/ 2147483647 w 320"/>
              <a:gd name="T11" fmla="*/ 2147483647 h 330"/>
              <a:gd name="T12" fmla="*/ 2147483647 w 320"/>
              <a:gd name="T13" fmla="*/ 2147483647 h 330"/>
              <a:gd name="T14" fmla="*/ 2147483647 w 320"/>
              <a:gd name="T15" fmla="*/ 2147483647 h 330"/>
              <a:gd name="T16" fmla="*/ 2147483647 w 320"/>
              <a:gd name="T17" fmla="*/ 2147483647 h 330"/>
              <a:gd name="T18" fmla="*/ 2147483647 w 320"/>
              <a:gd name="T19" fmla="*/ 2147483647 h 330"/>
              <a:gd name="T20" fmla="*/ 2147483647 w 320"/>
              <a:gd name="T21" fmla="*/ 2147483647 h 330"/>
              <a:gd name="T22" fmla="*/ 2147483647 w 320"/>
              <a:gd name="T23" fmla="*/ 2147483647 h 330"/>
              <a:gd name="T24" fmla="*/ 2147483647 w 320"/>
              <a:gd name="T25" fmla="*/ 2147483647 h 330"/>
              <a:gd name="T26" fmla="*/ 2147483647 w 320"/>
              <a:gd name="T27" fmla="*/ 2147483647 h 330"/>
              <a:gd name="T28" fmla="*/ 2147483647 w 320"/>
              <a:gd name="T29" fmla="*/ 2147483647 h 330"/>
              <a:gd name="T30" fmla="*/ 2147483647 w 320"/>
              <a:gd name="T31" fmla="*/ 2147483647 h 330"/>
              <a:gd name="T32" fmla="*/ 2147483647 w 320"/>
              <a:gd name="T33" fmla="*/ 2147483647 h 330"/>
              <a:gd name="T34" fmla="*/ 2147483647 w 320"/>
              <a:gd name="T35" fmla="*/ 2147483647 h 330"/>
              <a:gd name="T36" fmla="*/ 2147483647 w 320"/>
              <a:gd name="T37" fmla="*/ 2147483647 h 330"/>
              <a:gd name="T38" fmla="*/ 2147483647 w 320"/>
              <a:gd name="T39" fmla="*/ 2147483647 h 330"/>
              <a:gd name="T40" fmla="*/ 2147483647 w 320"/>
              <a:gd name="T41" fmla="*/ 2147483647 h 330"/>
              <a:gd name="T42" fmla="*/ 2147483647 w 320"/>
              <a:gd name="T43" fmla="*/ 2147483647 h 330"/>
              <a:gd name="T44" fmla="*/ 2147483647 w 320"/>
              <a:gd name="T45" fmla="*/ 2147483647 h 330"/>
              <a:gd name="T46" fmla="*/ 2147483647 w 320"/>
              <a:gd name="T47" fmla="*/ 2147483647 h 330"/>
              <a:gd name="T48" fmla="*/ 2147483647 w 320"/>
              <a:gd name="T49" fmla="*/ 2147483647 h 330"/>
              <a:gd name="T50" fmla="*/ 2147483647 w 320"/>
              <a:gd name="T51" fmla="*/ 2147483647 h 330"/>
              <a:gd name="T52" fmla="*/ 2147483647 w 320"/>
              <a:gd name="T53" fmla="*/ 2147483647 h 330"/>
              <a:gd name="T54" fmla="*/ 2147483647 w 320"/>
              <a:gd name="T55" fmla="*/ 2147483647 h 330"/>
              <a:gd name="T56" fmla="*/ 2147483647 w 320"/>
              <a:gd name="T57" fmla="*/ 2147483647 h 330"/>
              <a:gd name="T58" fmla="*/ 2147483647 w 320"/>
              <a:gd name="T59" fmla="*/ 2147483647 h 330"/>
              <a:gd name="T60" fmla="*/ 2147483647 w 320"/>
              <a:gd name="T61" fmla="*/ 2147483647 h 330"/>
              <a:gd name="T62" fmla="*/ 2147483647 w 320"/>
              <a:gd name="T63" fmla="*/ 2147483647 h 330"/>
              <a:gd name="T64" fmla="*/ 2147483647 w 320"/>
              <a:gd name="T65" fmla="*/ 2147483647 h 330"/>
              <a:gd name="T66" fmla="*/ 2147483647 w 320"/>
              <a:gd name="T67" fmla="*/ 2147483647 h 330"/>
              <a:gd name="T68" fmla="*/ 2147483647 w 320"/>
              <a:gd name="T69" fmla="*/ 2147483647 h 330"/>
              <a:gd name="T70" fmla="*/ 2147483647 w 320"/>
              <a:gd name="T71" fmla="*/ 2147483647 h 330"/>
              <a:gd name="T72" fmla="*/ 2147483647 w 320"/>
              <a:gd name="T73" fmla="*/ 2147483647 h 330"/>
              <a:gd name="T74" fmla="*/ 2147483647 w 320"/>
              <a:gd name="T75" fmla="*/ 2147483647 h 330"/>
              <a:gd name="T76" fmla="*/ 2147483647 w 320"/>
              <a:gd name="T77" fmla="*/ 2147483647 h 330"/>
              <a:gd name="T78" fmla="*/ 2147483647 w 320"/>
              <a:gd name="T79" fmla="*/ 2147483647 h 330"/>
              <a:gd name="T80" fmla="*/ 2147483647 w 320"/>
              <a:gd name="T81" fmla="*/ 2147483647 h 330"/>
              <a:gd name="T82" fmla="*/ 2147483647 w 320"/>
              <a:gd name="T83" fmla="*/ 2147483647 h 330"/>
              <a:gd name="T84" fmla="*/ 2147483647 w 320"/>
              <a:gd name="T85" fmla="*/ 2147483647 h 330"/>
              <a:gd name="T86" fmla="*/ 2147483647 w 320"/>
              <a:gd name="T87" fmla="*/ 2147483647 h 330"/>
              <a:gd name="T88" fmla="*/ 2147483647 w 320"/>
              <a:gd name="T89" fmla="*/ 2147483647 h 330"/>
              <a:gd name="T90" fmla="*/ 2147483647 w 320"/>
              <a:gd name="T91" fmla="*/ 2147483647 h 330"/>
              <a:gd name="T92" fmla="*/ 2147483647 w 320"/>
              <a:gd name="T93" fmla="*/ 2147483647 h 330"/>
              <a:gd name="T94" fmla="*/ 2147483647 w 320"/>
              <a:gd name="T95" fmla="*/ 2147483647 h 330"/>
              <a:gd name="T96" fmla="*/ 2147483647 w 320"/>
              <a:gd name="T97" fmla="*/ 2147483647 h 330"/>
              <a:gd name="T98" fmla="*/ 2147483647 w 320"/>
              <a:gd name="T99" fmla="*/ 2147483647 h 330"/>
              <a:gd name="T100" fmla="*/ 2147483647 w 320"/>
              <a:gd name="T101" fmla="*/ 2147483647 h 330"/>
              <a:gd name="T102" fmla="*/ 2147483647 w 320"/>
              <a:gd name="T103" fmla="*/ 2147483647 h 330"/>
              <a:gd name="T104" fmla="*/ 2147483647 w 320"/>
              <a:gd name="T105" fmla="*/ 2147483647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0"/>
              <a:gd name="T160" fmla="*/ 0 h 330"/>
              <a:gd name="T161" fmla="*/ 320 w 320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0" h="330">
                <a:moveTo>
                  <a:pt x="0" y="16"/>
                </a:moveTo>
                <a:lnTo>
                  <a:pt x="2" y="24"/>
                </a:lnTo>
                <a:lnTo>
                  <a:pt x="4" y="32"/>
                </a:lnTo>
                <a:lnTo>
                  <a:pt x="6" y="40"/>
                </a:lnTo>
                <a:lnTo>
                  <a:pt x="8" y="47"/>
                </a:lnTo>
                <a:lnTo>
                  <a:pt x="10" y="55"/>
                </a:lnTo>
                <a:lnTo>
                  <a:pt x="12" y="62"/>
                </a:lnTo>
                <a:lnTo>
                  <a:pt x="14" y="69"/>
                </a:lnTo>
                <a:lnTo>
                  <a:pt x="16" y="76"/>
                </a:lnTo>
                <a:lnTo>
                  <a:pt x="18" y="84"/>
                </a:lnTo>
                <a:lnTo>
                  <a:pt x="20" y="91"/>
                </a:lnTo>
                <a:lnTo>
                  <a:pt x="22" y="97"/>
                </a:lnTo>
                <a:lnTo>
                  <a:pt x="24" y="104"/>
                </a:lnTo>
                <a:lnTo>
                  <a:pt x="26" y="111"/>
                </a:lnTo>
                <a:lnTo>
                  <a:pt x="28" y="118"/>
                </a:lnTo>
                <a:lnTo>
                  <a:pt x="30" y="124"/>
                </a:lnTo>
                <a:lnTo>
                  <a:pt x="32" y="130"/>
                </a:lnTo>
                <a:lnTo>
                  <a:pt x="34" y="137"/>
                </a:lnTo>
                <a:lnTo>
                  <a:pt x="36" y="143"/>
                </a:lnTo>
                <a:lnTo>
                  <a:pt x="38" y="149"/>
                </a:lnTo>
                <a:lnTo>
                  <a:pt x="40" y="155"/>
                </a:lnTo>
                <a:lnTo>
                  <a:pt x="42" y="161"/>
                </a:lnTo>
                <a:lnTo>
                  <a:pt x="44" y="167"/>
                </a:lnTo>
                <a:lnTo>
                  <a:pt x="46" y="172"/>
                </a:lnTo>
                <a:lnTo>
                  <a:pt x="48" y="178"/>
                </a:lnTo>
                <a:lnTo>
                  <a:pt x="50" y="183"/>
                </a:lnTo>
                <a:lnTo>
                  <a:pt x="52" y="189"/>
                </a:lnTo>
                <a:lnTo>
                  <a:pt x="54" y="194"/>
                </a:lnTo>
                <a:lnTo>
                  <a:pt x="56" y="199"/>
                </a:lnTo>
                <a:lnTo>
                  <a:pt x="58" y="204"/>
                </a:lnTo>
                <a:lnTo>
                  <a:pt x="60" y="209"/>
                </a:lnTo>
                <a:lnTo>
                  <a:pt x="62" y="214"/>
                </a:lnTo>
                <a:lnTo>
                  <a:pt x="64" y="219"/>
                </a:lnTo>
                <a:lnTo>
                  <a:pt x="66" y="224"/>
                </a:lnTo>
                <a:lnTo>
                  <a:pt x="68" y="228"/>
                </a:lnTo>
                <a:lnTo>
                  <a:pt x="70" y="233"/>
                </a:lnTo>
                <a:lnTo>
                  <a:pt x="72" y="237"/>
                </a:lnTo>
                <a:lnTo>
                  <a:pt x="74" y="241"/>
                </a:lnTo>
                <a:lnTo>
                  <a:pt x="76" y="245"/>
                </a:lnTo>
                <a:lnTo>
                  <a:pt x="78" y="250"/>
                </a:lnTo>
                <a:lnTo>
                  <a:pt x="80" y="254"/>
                </a:lnTo>
                <a:lnTo>
                  <a:pt x="82" y="257"/>
                </a:lnTo>
                <a:lnTo>
                  <a:pt x="84" y="261"/>
                </a:lnTo>
                <a:lnTo>
                  <a:pt x="86" y="265"/>
                </a:lnTo>
                <a:lnTo>
                  <a:pt x="88" y="268"/>
                </a:lnTo>
                <a:lnTo>
                  <a:pt x="90" y="272"/>
                </a:lnTo>
                <a:lnTo>
                  <a:pt x="92" y="275"/>
                </a:lnTo>
                <a:lnTo>
                  <a:pt x="94" y="278"/>
                </a:lnTo>
                <a:lnTo>
                  <a:pt x="96" y="282"/>
                </a:lnTo>
                <a:lnTo>
                  <a:pt x="98" y="285"/>
                </a:lnTo>
                <a:lnTo>
                  <a:pt x="100" y="288"/>
                </a:lnTo>
                <a:lnTo>
                  <a:pt x="102" y="291"/>
                </a:lnTo>
                <a:lnTo>
                  <a:pt x="104" y="293"/>
                </a:lnTo>
                <a:lnTo>
                  <a:pt x="106" y="296"/>
                </a:lnTo>
                <a:lnTo>
                  <a:pt x="108" y="299"/>
                </a:lnTo>
                <a:lnTo>
                  <a:pt x="110" y="301"/>
                </a:lnTo>
                <a:lnTo>
                  <a:pt x="112" y="303"/>
                </a:lnTo>
                <a:lnTo>
                  <a:pt x="114" y="306"/>
                </a:lnTo>
                <a:lnTo>
                  <a:pt x="116" y="308"/>
                </a:lnTo>
                <a:lnTo>
                  <a:pt x="118" y="310"/>
                </a:lnTo>
                <a:lnTo>
                  <a:pt x="120" y="312"/>
                </a:lnTo>
                <a:lnTo>
                  <a:pt x="122" y="314"/>
                </a:lnTo>
                <a:lnTo>
                  <a:pt x="124" y="315"/>
                </a:lnTo>
                <a:lnTo>
                  <a:pt x="126" y="317"/>
                </a:lnTo>
                <a:lnTo>
                  <a:pt x="128" y="319"/>
                </a:lnTo>
                <a:lnTo>
                  <a:pt x="130" y="320"/>
                </a:lnTo>
                <a:lnTo>
                  <a:pt x="132" y="321"/>
                </a:lnTo>
                <a:lnTo>
                  <a:pt x="134" y="323"/>
                </a:lnTo>
                <a:lnTo>
                  <a:pt x="136" y="324"/>
                </a:lnTo>
                <a:lnTo>
                  <a:pt x="138" y="325"/>
                </a:lnTo>
                <a:lnTo>
                  <a:pt x="140" y="326"/>
                </a:lnTo>
                <a:lnTo>
                  <a:pt x="142" y="327"/>
                </a:lnTo>
                <a:lnTo>
                  <a:pt x="144" y="328"/>
                </a:lnTo>
                <a:lnTo>
                  <a:pt x="146" y="328"/>
                </a:lnTo>
                <a:lnTo>
                  <a:pt x="148" y="329"/>
                </a:lnTo>
                <a:lnTo>
                  <a:pt x="150" y="329"/>
                </a:lnTo>
                <a:lnTo>
                  <a:pt x="152" y="330"/>
                </a:lnTo>
                <a:lnTo>
                  <a:pt x="154" y="330"/>
                </a:lnTo>
                <a:lnTo>
                  <a:pt x="156" y="330"/>
                </a:lnTo>
                <a:lnTo>
                  <a:pt x="158" y="330"/>
                </a:lnTo>
                <a:lnTo>
                  <a:pt x="160" y="330"/>
                </a:lnTo>
                <a:lnTo>
                  <a:pt x="162" y="330"/>
                </a:lnTo>
                <a:lnTo>
                  <a:pt x="164" y="330"/>
                </a:lnTo>
                <a:lnTo>
                  <a:pt x="166" y="329"/>
                </a:lnTo>
                <a:lnTo>
                  <a:pt x="168" y="329"/>
                </a:lnTo>
                <a:lnTo>
                  <a:pt x="170" y="328"/>
                </a:lnTo>
                <a:lnTo>
                  <a:pt x="172" y="328"/>
                </a:lnTo>
                <a:lnTo>
                  <a:pt x="174" y="327"/>
                </a:lnTo>
                <a:lnTo>
                  <a:pt x="176" y="326"/>
                </a:lnTo>
                <a:lnTo>
                  <a:pt x="178" y="325"/>
                </a:lnTo>
                <a:lnTo>
                  <a:pt x="180" y="324"/>
                </a:lnTo>
                <a:lnTo>
                  <a:pt x="182" y="323"/>
                </a:lnTo>
                <a:lnTo>
                  <a:pt x="184" y="321"/>
                </a:lnTo>
                <a:lnTo>
                  <a:pt x="186" y="320"/>
                </a:lnTo>
                <a:lnTo>
                  <a:pt x="188" y="319"/>
                </a:lnTo>
                <a:lnTo>
                  <a:pt x="190" y="317"/>
                </a:lnTo>
                <a:lnTo>
                  <a:pt x="192" y="315"/>
                </a:lnTo>
                <a:lnTo>
                  <a:pt x="194" y="314"/>
                </a:lnTo>
                <a:lnTo>
                  <a:pt x="196" y="312"/>
                </a:lnTo>
                <a:lnTo>
                  <a:pt x="198" y="310"/>
                </a:lnTo>
                <a:lnTo>
                  <a:pt x="200" y="308"/>
                </a:lnTo>
                <a:lnTo>
                  <a:pt x="202" y="306"/>
                </a:lnTo>
                <a:lnTo>
                  <a:pt x="204" y="303"/>
                </a:lnTo>
                <a:lnTo>
                  <a:pt x="206" y="301"/>
                </a:lnTo>
                <a:lnTo>
                  <a:pt x="208" y="299"/>
                </a:lnTo>
                <a:lnTo>
                  <a:pt x="210" y="296"/>
                </a:lnTo>
                <a:lnTo>
                  <a:pt x="212" y="293"/>
                </a:lnTo>
                <a:lnTo>
                  <a:pt x="214" y="291"/>
                </a:lnTo>
                <a:lnTo>
                  <a:pt x="216" y="288"/>
                </a:lnTo>
                <a:lnTo>
                  <a:pt x="218" y="285"/>
                </a:lnTo>
                <a:lnTo>
                  <a:pt x="220" y="282"/>
                </a:lnTo>
                <a:lnTo>
                  <a:pt x="222" y="278"/>
                </a:lnTo>
                <a:lnTo>
                  <a:pt x="224" y="275"/>
                </a:lnTo>
                <a:lnTo>
                  <a:pt x="226" y="272"/>
                </a:lnTo>
                <a:lnTo>
                  <a:pt x="228" y="268"/>
                </a:lnTo>
                <a:lnTo>
                  <a:pt x="230" y="265"/>
                </a:lnTo>
                <a:lnTo>
                  <a:pt x="232" y="261"/>
                </a:lnTo>
                <a:lnTo>
                  <a:pt x="234" y="257"/>
                </a:lnTo>
                <a:lnTo>
                  <a:pt x="236" y="254"/>
                </a:lnTo>
                <a:lnTo>
                  <a:pt x="238" y="250"/>
                </a:lnTo>
                <a:lnTo>
                  <a:pt x="240" y="245"/>
                </a:lnTo>
                <a:lnTo>
                  <a:pt x="242" y="241"/>
                </a:lnTo>
                <a:lnTo>
                  <a:pt x="244" y="237"/>
                </a:lnTo>
                <a:lnTo>
                  <a:pt x="246" y="233"/>
                </a:lnTo>
                <a:lnTo>
                  <a:pt x="248" y="228"/>
                </a:lnTo>
                <a:lnTo>
                  <a:pt x="250" y="224"/>
                </a:lnTo>
                <a:lnTo>
                  <a:pt x="252" y="219"/>
                </a:lnTo>
                <a:lnTo>
                  <a:pt x="254" y="214"/>
                </a:lnTo>
                <a:lnTo>
                  <a:pt x="256" y="209"/>
                </a:lnTo>
                <a:lnTo>
                  <a:pt x="258" y="204"/>
                </a:lnTo>
                <a:lnTo>
                  <a:pt x="260" y="199"/>
                </a:lnTo>
                <a:lnTo>
                  <a:pt x="262" y="194"/>
                </a:lnTo>
                <a:lnTo>
                  <a:pt x="264" y="189"/>
                </a:lnTo>
                <a:lnTo>
                  <a:pt x="266" y="183"/>
                </a:lnTo>
                <a:lnTo>
                  <a:pt x="268" y="178"/>
                </a:lnTo>
                <a:lnTo>
                  <a:pt x="270" y="172"/>
                </a:lnTo>
                <a:lnTo>
                  <a:pt x="272" y="167"/>
                </a:lnTo>
                <a:lnTo>
                  <a:pt x="274" y="161"/>
                </a:lnTo>
                <a:lnTo>
                  <a:pt x="276" y="155"/>
                </a:lnTo>
                <a:lnTo>
                  <a:pt x="278" y="149"/>
                </a:lnTo>
                <a:lnTo>
                  <a:pt x="280" y="143"/>
                </a:lnTo>
                <a:lnTo>
                  <a:pt x="282" y="137"/>
                </a:lnTo>
                <a:lnTo>
                  <a:pt x="284" y="130"/>
                </a:lnTo>
                <a:lnTo>
                  <a:pt x="286" y="124"/>
                </a:lnTo>
                <a:lnTo>
                  <a:pt x="288" y="118"/>
                </a:lnTo>
                <a:lnTo>
                  <a:pt x="290" y="111"/>
                </a:lnTo>
                <a:lnTo>
                  <a:pt x="292" y="104"/>
                </a:lnTo>
                <a:lnTo>
                  <a:pt x="294" y="97"/>
                </a:lnTo>
                <a:lnTo>
                  <a:pt x="296" y="91"/>
                </a:lnTo>
                <a:lnTo>
                  <a:pt x="298" y="84"/>
                </a:lnTo>
                <a:lnTo>
                  <a:pt x="300" y="76"/>
                </a:lnTo>
                <a:lnTo>
                  <a:pt x="302" y="69"/>
                </a:lnTo>
                <a:lnTo>
                  <a:pt x="304" y="62"/>
                </a:lnTo>
                <a:lnTo>
                  <a:pt x="306" y="55"/>
                </a:lnTo>
                <a:lnTo>
                  <a:pt x="308" y="47"/>
                </a:lnTo>
                <a:lnTo>
                  <a:pt x="310" y="40"/>
                </a:lnTo>
                <a:lnTo>
                  <a:pt x="312" y="32"/>
                </a:lnTo>
                <a:lnTo>
                  <a:pt x="314" y="24"/>
                </a:lnTo>
                <a:lnTo>
                  <a:pt x="316" y="16"/>
                </a:lnTo>
                <a:lnTo>
                  <a:pt x="318" y="8"/>
                </a:lnTo>
                <a:lnTo>
                  <a:pt x="320" y="0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F18DCBA4-9F1A-847E-830F-6D657CFD7099}"/>
              </a:ext>
            </a:extLst>
          </p:cNvPr>
          <p:cNvSpPr txBox="1">
            <a:spLocks/>
          </p:cNvSpPr>
          <p:nvPr/>
        </p:nvSpPr>
        <p:spPr bwMode="auto">
          <a:xfrm>
            <a:off x="7074627" y="3200719"/>
            <a:ext cx="3491773" cy="63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The transformation here is:</a:t>
            </a:r>
          </a:p>
        </p:txBody>
      </p:sp>
      <p:graphicFrame>
        <p:nvGraphicFramePr>
          <p:cNvPr id="131" name="Object 16">
            <a:extLst>
              <a:ext uri="{FF2B5EF4-FFF2-40B4-BE49-F238E27FC236}">
                <a16:creationId xmlns:a16="http://schemas.microsoft.com/office/drawing/2014/main" id="{C535FEF7-5908-831F-DC6B-5F4296817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738521"/>
              </p:ext>
            </p:extLst>
          </p:nvPr>
        </p:nvGraphicFramePr>
        <p:xfrm>
          <a:off x="7144357" y="4219574"/>
          <a:ext cx="3491773" cy="51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714320" imgH="253800" progId="Equation.DSMT4">
                  <p:embed/>
                </p:oleObj>
              </mc:Choice>
              <mc:Fallback>
                <p:oleObj name="Equation" r:id="rId45" imgW="1714320" imgH="253800" progId="Equation.DSMT4">
                  <p:embed/>
                  <p:pic>
                    <p:nvPicPr>
                      <p:cNvPr id="116" name="Object 16">
                        <a:extLst>
                          <a:ext uri="{FF2B5EF4-FFF2-40B4-BE49-F238E27FC236}">
                            <a16:creationId xmlns:a16="http://schemas.microsoft.com/office/drawing/2014/main" id="{6154E1EF-069F-46EB-0738-04B0620198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4357" y="4219574"/>
                        <a:ext cx="3491773" cy="519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00D789AB-1365-FF88-E8F7-C68683E22FCC}"/>
              </a:ext>
            </a:extLst>
          </p:cNvPr>
          <p:cNvSpPr txBox="1">
            <a:spLocks/>
          </p:cNvSpPr>
          <p:nvPr/>
        </p:nvSpPr>
        <p:spPr bwMode="auto">
          <a:xfrm>
            <a:off x="6929397" y="5714291"/>
            <a:ext cx="4711219" cy="93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All the Y coordinates are the same, all the “X” coordinates increased by 3</a:t>
            </a:r>
          </a:p>
        </p:txBody>
      </p:sp>
    </p:spTree>
    <p:extLst>
      <p:ext uri="{BB962C8B-B14F-4D97-AF65-F5344CB8AC3E}">
        <p14:creationId xmlns:p14="http://schemas.microsoft.com/office/powerpoint/2010/main" val="85164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44444E-6 L 0.07291 0.00185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3" grpId="0" animBg="1"/>
      <p:bldP spid="127" grpId="0" animBg="1"/>
      <p:bldP spid="128" grpId="0" animBg="1"/>
      <p:bldP spid="129" grpId="0" animBg="1"/>
      <p:bldP spid="129" grpId="1" animBg="1"/>
      <p:bldP spid="130" grpId="0"/>
      <p:bldP spid="1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BBEBE-AE6D-F006-19E0-5D8B6E06B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CA" dirty="0"/>
              <a:t>What happens when “x” Adds a constant?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1B351-C063-6BF9-FD33-59226E4154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836712"/>
            <a:ext cx="11521280" cy="158417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the following functions, </a:t>
            </a:r>
            <a:br>
              <a:rPr lang="en-CA" dirty="0"/>
            </a:br>
            <a:r>
              <a:rPr lang="en-CA" dirty="0" err="1"/>
              <a:t>i</a:t>
            </a:r>
            <a:r>
              <a:rPr lang="en-CA" dirty="0"/>
              <a:t>) indicate the transformation by notation, </a:t>
            </a:r>
            <a:br>
              <a:rPr lang="en-CA" dirty="0"/>
            </a:br>
            <a:r>
              <a:rPr lang="en-CA" dirty="0"/>
              <a:t>ii) graph them by making a table of values   </a:t>
            </a:r>
            <a:br>
              <a:rPr lang="en-CA" dirty="0"/>
            </a:br>
            <a:r>
              <a:rPr lang="en-CA" dirty="0"/>
              <a:t>iii) indicate what transformation took place</a:t>
            </a:r>
          </a:p>
        </p:txBody>
      </p:sp>
      <p:grpSp>
        <p:nvGrpSpPr>
          <p:cNvPr id="202" name="Group 7">
            <a:extLst>
              <a:ext uri="{FF2B5EF4-FFF2-40B4-BE49-F238E27FC236}">
                <a16:creationId xmlns:a16="http://schemas.microsoft.com/office/drawing/2014/main" id="{C649B690-73C2-D754-EF83-015C9A3323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4031" y="3140968"/>
            <a:ext cx="3073566" cy="3133725"/>
            <a:chOff x="-192" y="973"/>
            <a:chExt cx="2725" cy="2644"/>
          </a:xfrm>
        </p:grpSpPr>
        <p:sp>
          <p:nvSpPr>
            <p:cNvPr id="203" name="AutoShape 6">
              <a:extLst>
                <a:ext uri="{FF2B5EF4-FFF2-40B4-BE49-F238E27FC236}">
                  <a16:creationId xmlns:a16="http://schemas.microsoft.com/office/drawing/2014/main" id="{30C25E59-1A72-75CD-0817-B8A3151F08B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978"/>
              <a:ext cx="2715" cy="2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Rectangle 8">
              <a:extLst>
                <a:ext uri="{FF2B5EF4-FFF2-40B4-BE49-F238E27FC236}">
                  <a16:creationId xmlns:a16="http://schemas.microsoft.com/office/drawing/2014/main" id="{2B40B11A-CAEA-DBAD-CD4E-E72E2A847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9">
              <a:extLst>
                <a:ext uri="{FF2B5EF4-FFF2-40B4-BE49-F238E27FC236}">
                  <a16:creationId xmlns:a16="http://schemas.microsoft.com/office/drawing/2014/main" id="{9436E33F-DD7E-63C6-BF6F-E808C1C6BF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10">
              <a:extLst>
                <a:ext uri="{FF2B5EF4-FFF2-40B4-BE49-F238E27FC236}">
                  <a16:creationId xmlns:a16="http://schemas.microsoft.com/office/drawing/2014/main" id="{AEDE44E8-D43C-2AF0-E069-831AB245AA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11">
              <a:extLst>
                <a:ext uri="{FF2B5EF4-FFF2-40B4-BE49-F238E27FC236}">
                  <a16:creationId xmlns:a16="http://schemas.microsoft.com/office/drawing/2014/main" id="{5D54E45E-FB3B-BDBD-0730-3FFFF08B9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12">
              <a:extLst>
                <a:ext uri="{FF2B5EF4-FFF2-40B4-BE49-F238E27FC236}">
                  <a16:creationId xmlns:a16="http://schemas.microsoft.com/office/drawing/2014/main" id="{9BA06DDF-228A-6947-F247-B461775EB6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13">
              <a:extLst>
                <a:ext uri="{FF2B5EF4-FFF2-40B4-BE49-F238E27FC236}">
                  <a16:creationId xmlns:a16="http://schemas.microsoft.com/office/drawing/2014/main" id="{10385D45-0528-4E49-4A0A-7491A2AD4F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14">
              <a:extLst>
                <a:ext uri="{FF2B5EF4-FFF2-40B4-BE49-F238E27FC236}">
                  <a16:creationId xmlns:a16="http://schemas.microsoft.com/office/drawing/2014/main" id="{951BCBE2-2EAC-9F08-8C21-0914141E6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15">
              <a:extLst>
                <a:ext uri="{FF2B5EF4-FFF2-40B4-BE49-F238E27FC236}">
                  <a16:creationId xmlns:a16="http://schemas.microsoft.com/office/drawing/2014/main" id="{FD7AAFB0-7027-3CA0-80E8-61FB9A2186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Line 16">
              <a:extLst>
                <a:ext uri="{FF2B5EF4-FFF2-40B4-BE49-F238E27FC236}">
                  <a16:creationId xmlns:a16="http://schemas.microsoft.com/office/drawing/2014/main" id="{F5912EBB-AACB-A196-37D8-71E2F9214D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5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" name="Line 17">
              <a:extLst>
                <a:ext uri="{FF2B5EF4-FFF2-40B4-BE49-F238E27FC236}">
                  <a16:creationId xmlns:a16="http://schemas.microsoft.com/office/drawing/2014/main" id="{9A7FA47C-47AE-4BEA-DE97-DECE05E935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18">
              <a:extLst>
                <a:ext uri="{FF2B5EF4-FFF2-40B4-BE49-F238E27FC236}">
                  <a16:creationId xmlns:a16="http://schemas.microsoft.com/office/drawing/2014/main" id="{3B5BB2C7-FEBD-A156-AE1B-EFB7F4634B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4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19">
              <a:extLst>
                <a:ext uri="{FF2B5EF4-FFF2-40B4-BE49-F238E27FC236}">
                  <a16:creationId xmlns:a16="http://schemas.microsoft.com/office/drawing/2014/main" id="{9AF721FD-5B29-CE4B-6A88-510710D536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3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20">
              <a:extLst>
                <a:ext uri="{FF2B5EF4-FFF2-40B4-BE49-F238E27FC236}">
                  <a16:creationId xmlns:a16="http://schemas.microsoft.com/office/drawing/2014/main" id="{C941A292-23CB-A3E4-E11C-D5CAA74E63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21">
              <a:extLst>
                <a:ext uri="{FF2B5EF4-FFF2-40B4-BE49-F238E27FC236}">
                  <a16:creationId xmlns:a16="http://schemas.microsoft.com/office/drawing/2014/main" id="{12C187E9-042E-A505-CA14-8DE836C3AB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8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22">
              <a:extLst>
                <a:ext uri="{FF2B5EF4-FFF2-40B4-BE49-F238E27FC236}">
                  <a16:creationId xmlns:a16="http://schemas.microsoft.com/office/drawing/2014/main" id="{528DFDAA-A782-4512-0BF3-BE9AA3E73D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23">
              <a:extLst>
                <a:ext uri="{FF2B5EF4-FFF2-40B4-BE49-F238E27FC236}">
                  <a16:creationId xmlns:a16="http://schemas.microsoft.com/office/drawing/2014/main" id="{B852A5CD-53DD-2E97-B15A-B4DC607479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24">
              <a:extLst>
                <a:ext uri="{FF2B5EF4-FFF2-40B4-BE49-F238E27FC236}">
                  <a16:creationId xmlns:a16="http://schemas.microsoft.com/office/drawing/2014/main" id="{89708BEC-6C2E-F5F2-10AB-9940D68FBE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25">
              <a:extLst>
                <a:ext uri="{FF2B5EF4-FFF2-40B4-BE49-F238E27FC236}">
                  <a16:creationId xmlns:a16="http://schemas.microsoft.com/office/drawing/2014/main" id="{A1F70DEA-4721-2EBF-D5AB-842B24600D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26">
              <a:extLst>
                <a:ext uri="{FF2B5EF4-FFF2-40B4-BE49-F238E27FC236}">
                  <a16:creationId xmlns:a16="http://schemas.microsoft.com/office/drawing/2014/main" id="{79F58AD0-F85F-74FC-216D-4F726D3D3C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Line 27">
              <a:extLst>
                <a:ext uri="{FF2B5EF4-FFF2-40B4-BE49-F238E27FC236}">
                  <a16:creationId xmlns:a16="http://schemas.microsoft.com/office/drawing/2014/main" id="{341F0374-87C9-A0FA-0C78-CC8B07233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Line 28">
              <a:extLst>
                <a:ext uri="{FF2B5EF4-FFF2-40B4-BE49-F238E27FC236}">
                  <a16:creationId xmlns:a16="http://schemas.microsoft.com/office/drawing/2014/main" id="{2F33833D-E3CC-0BA5-448B-818D1B1EE2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29">
              <a:extLst>
                <a:ext uri="{FF2B5EF4-FFF2-40B4-BE49-F238E27FC236}">
                  <a16:creationId xmlns:a16="http://schemas.microsoft.com/office/drawing/2014/main" id="{5D58528E-131A-0CBC-A12A-B98A9A994E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6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30">
              <a:extLst>
                <a:ext uri="{FF2B5EF4-FFF2-40B4-BE49-F238E27FC236}">
                  <a16:creationId xmlns:a16="http://schemas.microsoft.com/office/drawing/2014/main" id="{D3469147-480F-7E42-1865-8286AFF57A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6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31">
              <a:extLst>
                <a:ext uri="{FF2B5EF4-FFF2-40B4-BE49-F238E27FC236}">
                  <a16:creationId xmlns:a16="http://schemas.microsoft.com/office/drawing/2014/main" id="{EE0119A5-1065-3FB2-0A21-0C3858C0B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8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32">
              <a:extLst>
                <a:ext uri="{FF2B5EF4-FFF2-40B4-BE49-F238E27FC236}">
                  <a16:creationId xmlns:a16="http://schemas.microsoft.com/office/drawing/2014/main" id="{2052D7BE-E2A1-2AA1-4560-8289E2686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9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Line 33">
              <a:extLst>
                <a:ext uri="{FF2B5EF4-FFF2-40B4-BE49-F238E27FC236}">
                  <a16:creationId xmlns:a16="http://schemas.microsoft.com/office/drawing/2014/main" id="{907678D6-E0E8-8B6B-7C07-AAA5A0ECAC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0" name="Line 34">
              <a:extLst>
                <a:ext uri="{FF2B5EF4-FFF2-40B4-BE49-F238E27FC236}">
                  <a16:creationId xmlns:a16="http://schemas.microsoft.com/office/drawing/2014/main" id="{5164710A-123F-04D0-814C-8A9019FA55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4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Line 35">
              <a:extLst>
                <a:ext uri="{FF2B5EF4-FFF2-40B4-BE49-F238E27FC236}">
                  <a16:creationId xmlns:a16="http://schemas.microsoft.com/office/drawing/2014/main" id="{09BD2F26-F410-CD98-0FE9-12D70D159D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09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36">
              <a:extLst>
                <a:ext uri="{FF2B5EF4-FFF2-40B4-BE49-F238E27FC236}">
                  <a16:creationId xmlns:a16="http://schemas.microsoft.com/office/drawing/2014/main" id="{E87CCAFC-EC3F-4FC1-E188-A779FF6E28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Line 37">
              <a:extLst>
                <a:ext uri="{FF2B5EF4-FFF2-40B4-BE49-F238E27FC236}">
                  <a16:creationId xmlns:a16="http://schemas.microsoft.com/office/drawing/2014/main" id="{7B86AEF6-FF7D-A69F-3A0C-547DC0169B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7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4" name="Line 38">
              <a:extLst>
                <a:ext uri="{FF2B5EF4-FFF2-40B4-BE49-F238E27FC236}">
                  <a16:creationId xmlns:a16="http://schemas.microsoft.com/office/drawing/2014/main" id="{334DA996-1AAF-29B7-1602-7000C068F9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8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Line 39">
              <a:extLst>
                <a:ext uri="{FF2B5EF4-FFF2-40B4-BE49-F238E27FC236}">
                  <a16:creationId xmlns:a16="http://schemas.microsoft.com/office/drawing/2014/main" id="{3307D5CB-9AA9-70C2-A217-050B32F4D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3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" name="Line 40">
              <a:extLst>
                <a:ext uri="{FF2B5EF4-FFF2-40B4-BE49-F238E27FC236}">
                  <a16:creationId xmlns:a16="http://schemas.microsoft.com/office/drawing/2014/main" id="{356790EE-27CA-D0B7-2C1D-569618AAB6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4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Line 41">
              <a:extLst>
                <a:ext uri="{FF2B5EF4-FFF2-40B4-BE49-F238E27FC236}">
                  <a16:creationId xmlns:a16="http://schemas.microsoft.com/office/drawing/2014/main" id="{E506C54A-D020-F7DE-C75F-010B2B957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69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8" name="Line 42">
              <a:extLst>
                <a:ext uri="{FF2B5EF4-FFF2-40B4-BE49-F238E27FC236}">
                  <a16:creationId xmlns:a16="http://schemas.microsoft.com/office/drawing/2014/main" id="{4F31896E-C431-223E-32EC-BBDAACA5C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0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Line 43">
              <a:extLst>
                <a:ext uri="{FF2B5EF4-FFF2-40B4-BE49-F238E27FC236}">
                  <a16:creationId xmlns:a16="http://schemas.microsoft.com/office/drawing/2014/main" id="{53D55AB9-0AA4-8BAB-20EF-45BF78D04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45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Line 44">
              <a:extLst>
                <a:ext uri="{FF2B5EF4-FFF2-40B4-BE49-F238E27FC236}">
                  <a16:creationId xmlns:a16="http://schemas.microsoft.com/office/drawing/2014/main" id="{CA6F5791-303B-70D6-F3DB-89BDE3AFCB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46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1" name="Line 45">
              <a:extLst>
                <a:ext uri="{FF2B5EF4-FFF2-40B4-BE49-F238E27FC236}">
                  <a16:creationId xmlns:a16="http://schemas.microsoft.com/office/drawing/2014/main" id="{5BBF2A16-A43F-E335-2D33-2AB22580EA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22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Line 46">
              <a:extLst>
                <a:ext uri="{FF2B5EF4-FFF2-40B4-BE49-F238E27FC236}">
                  <a16:creationId xmlns:a16="http://schemas.microsoft.com/office/drawing/2014/main" id="{03A0A181-736E-BF7D-C32D-BD12B52C0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22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3" name="Line 47">
              <a:extLst>
                <a:ext uri="{FF2B5EF4-FFF2-40B4-BE49-F238E27FC236}">
                  <a16:creationId xmlns:a16="http://schemas.microsoft.com/office/drawing/2014/main" id="{8AA423BE-7877-DECE-F0F8-5B001C9805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2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Line 48">
              <a:extLst>
                <a:ext uri="{FF2B5EF4-FFF2-40B4-BE49-F238E27FC236}">
                  <a16:creationId xmlns:a16="http://schemas.microsoft.com/office/drawing/2014/main" id="{2AC5C6AA-BACF-7411-BFBF-DCD3D77A8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2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5" name="Line 49">
              <a:extLst>
                <a:ext uri="{FF2B5EF4-FFF2-40B4-BE49-F238E27FC236}">
                  <a16:creationId xmlns:a16="http://schemas.microsoft.com/office/drawing/2014/main" id="{3E08099A-05A0-7F2F-5C83-A8D516A716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3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Line 50">
              <a:extLst>
                <a:ext uri="{FF2B5EF4-FFF2-40B4-BE49-F238E27FC236}">
                  <a16:creationId xmlns:a16="http://schemas.microsoft.com/office/drawing/2014/main" id="{E8B79F3A-43C1-6F28-ACA9-E539A19A0D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3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7" name="Rectangle 51">
              <a:extLst>
                <a:ext uri="{FF2B5EF4-FFF2-40B4-BE49-F238E27FC236}">
                  <a16:creationId xmlns:a16="http://schemas.microsoft.com/office/drawing/2014/main" id="{5E77E09C-F772-C0A9-9633-BE2827AB4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" y="2958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48" name="Freeform 52">
              <a:extLst>
                <a:ext uri="{FF2B5EF4-FFF2-40B4-BE49-F238E27FC236}">
                  <a16:creationId xmlns:a16="http://schemas.microsoft.com/office/drawing/2014/main" id="{AF3B4EF0-2822-BF1E-DB64-887F7D2D2D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1" y="3084"/>
              <a:ext cx="24" cy="98"/>
            </a:xfrm>
            <a:custGeom>
              <a:avLst/>
              <a:gdLst>
                <a:gd name="T0" fmla="*/ 0 w 24"/>
                <a:gd name="T1" fmla="*/ 0 h 98"/>
                <a:gd name="T2" fmla="*/ 24 w 24"/>
                <a:gd name="T3" fmla="*/ 49 h 98"/>
                <a:gd name="T4" fmla="*/ 0 w 24"/>
                <a:gd name="T5" fmla="*/ 98 h 98"/>
                <a:gd name="T6" fmla="*/ 0 w 24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8"/>
                <a:gd name="T14" fmla="*/ 24 w 24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8">
                  <a:moveTo>
                    <a:pt x="0" y="0"/>
                  </a:moveTo>
                  <a:lnTo>
                    <a:pt x="24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9" name="Line 53">
              <a:extLst>
                <a:ext uri="{FF2B5EF4-FFF2-40B4-BE49-F238E27FC236}">
                  <a16:creationId xmlns:a16="http://schemas.microsoft.com/office/drawing/2014/main" id="{06017E10-0E19-AEED-EFAA-3F721C8F64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Line 54">
              <a:extLst>
                <a:ext uri="{FF2B5EF4-FFF2-40B4-BE49-F238E27FC236}">
                  <a16:creationId xmlns:a16="http://schemas.microsoft.com/office/drawing/2014/main" id="{20DF7FED-73CB-5C86-F299-9BE4C13FC5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Line 55">
              <a:extLst>
                <a:ext uri="{FF2B5EF4-FFF2-40B4-BE49-F238E27FC236}">
                  <a16:creationId xmlns:a16="http://schemas.microsoft.com/office/drawing/2014/main" id="{764BA943-6C3B-255C-1730-28E5DEDDA9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Line 56">
              <a:extLst>
                <a:ext uri="{FF2B5EF4-FFF2-40B4-BE49-F238E27FC236}">
                  <a16:creationId xmlns:a16="http://schemas.microsoft.com/office/drawing/2014/main" id="{DFAB5945-5235-0611-8C67-A3F07BE1A0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Rectangle 57">
              <a:extLst>
                <a:ext uri="{FF2B5EF4-FFF2-40B4-BE49-F238E27FC236}">
                  <a16:creationId xmlns:a16="http://schemas.microsoft.com/office/drawing/2014/main" id="{F9F27DC1-BCE3-7A3F-EF21-9B5D811C4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8" y="973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54" name="Freeform 58">
              <a:extLst>
                <a:ext uri="{FF2B5EF4-FFF2-40B4-BE49-F238E27FC236}">
                  <a16:creationId xmlns:a16="http://schemas.microsoft.com/office/drawing/2014/main" id="{8D6C2BAB-3221-A70F-37E6-98A63F886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" y="989"/>
              <a:ext cx="48" cy="49"/>
            </a:xfrm>
            <a:custGeom>
              <a:avLst/>
              <a:gdLst>
                <a:gd name="T0" fmla="*/ 0 w 48"/>
                <a:gd name="T1" fmla="*/ 49 h 49"/>
                <a:gd name="T2" fmla="*/ 24 w 48"/>
                <a:gd name="T3" fmla="*/ 0 h 49"/>
                <a:gd name="T4" fmla="*/ 48 w 48"/>
                <a:gd name="T5" fmla="*/ 49 h 49"/>
                <a:gd name="T6" fmla="*/ 0 w 48"/>
                <a:gd name="T7" fmla="*/ 49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9"/>
                <a:gd name="T14" fmla="*/ 48 w 48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9">
                  <a:moveTo>
                    <a:pt x="0" y="49"/>
                  </a:moveTo>
                  <a:lnTo>
                    <a:pt x="24" y="0"/>
                  </a:lnTo>
                  <a:lnTo>
                    <a:pt x="48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Rectangle 59">
              <a:extLst>
                <a:ext uri="{FF2B5EF4-FFF2-40B4-BE49-F238E27FC236}">
                  <a16:creationId xmlns:a16="http://schemas.microsoft.com/office/drawing/2014/main" id="{D177210E-6574-74D1-C802-192D9AB68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" name="Line 60">
              <a:extLst>
                <a:ext uri="{FF2B5EF4-FFF2-40B4-BE49-F238E27FC236}">
                  <a16:creationId xmlns:a16="http://schemas.microsoft.com/office/drawing/2014/main" id="{66BF5535-228A-CC6E-FD2C-2892FD3B40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Rectangle 61">
              <a:extLst>
                <a:ext uri="{FF2B5EF4-FFF2-40B4-BE49-F238E27FC236}">
                  <a16:creationId xmlns:a16="http://schemas.microsoft.com/office/drawing/2014/main" id="{9EA24335-765F-BFE2-3EDD-44AB2248E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258" name="Line 62">
              <a:extLst>
                <a:ext uri="{FF2B5EF4-FFF2-40B4-BE49-F238E27FC236}">
                  <a16:creationId xmlns:a16="http://schemas.microsoft.com/office/drawing/2014/main" id="{1A1B01B1-8E25-CE4B-D672-5E769945FA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63">
              <a:extLst>
                <a:ext uri="{FF2B5EF4-FFF2-40B4-BE49-F238E27FC236}">
                  <a16:creationId xmlns:a16="http://schemas.microsoft.com/office/drawing/2014/main" id="{1F808900-E823-F3A8-7054-AC577969F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60" name="Line 64">
              <a:extLst>
                <a:ext uri="{FF2B5EF4-FFF2-40B4-BE49-F238E27FC236}">
                  <a16:creationId xmlns:a16="http://schemas.microsoft.com/office/drawing/2014/main" id="{540788DF-5EB3-67EB-7731-85E396C97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Rectangle 65">
              <a:extLst>
                <a:ext uri="{FF2B5EF4-FFF2-40B4-BE49-F238E27FC236}">
                  <a16:creationId xmlns:a16="http://schemas.microsoft.com/office/drawing/2014/main" id="{41ED5117-F2A9-E0E6-39C2-3D3668CB6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62" name="Line 66">
              <a:extLst>
                <a:ext uri="{FF2B5EF4-FFF2-40B4-BE49-F238E27FC236}">
                  <a16:creationId xmlns:a16="http://schemas.microsoft.com/office/drawing/2014/main" id="{BA2770B3-71B3-7F71-5C15-C1994FF472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Rectangle 67">
              <a:extLst>
                <a:ext uri="{FF2B5EF4-FFF2-40B4-BE49-F238E27FC236}">
                  <a16:creationId xmlns:a16="http://schemas.microsoft.com/office/drawing/2014/main" id="{5DD6318C-AB02-7A78-99FA-E5042C22D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64" name="Line 68">
              <a:extLst>
                <a:ext uri="{FF2B5EF4-FFF2-40B4-BE49-F238E27FC236}">
                  <a16:creationId xmlns:a16="http://schemas.microsoft.com/office/drawing/2014/main" id="{3A23EDE3-0085-B342-8327-2CA7C213BC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0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Rectangle 69">
              <a:extLst>
                <a:ext uri="{FF2B5EF4-FFF2-40B4-BE49-F238E27FC236}">
                  <a16:creationId xmlns:a16="http://schemas.microsoft.com/office/drawing/2014/main" id="{E611E738-A5A8-3543-7EC1-BA7AC2CD2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66" name="Line 70">
              <a:extLst>
                <a:ext uri="{FF2B5EF4-FFF2-40B4-BE49-F238E27FC236}">
                  <a16:creationId xmlns:a16="http://schemas.microsoft.com/office/drawing/2014/main" id="{2FBF97C6-B70C-F26A-95CC-A9900BF34C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6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Rectangle 71">
              <a:extLst>
                <a:ext uri="{FF2B5EF4-FFF2-40B4-BE49-F238E27FC236}">
                  <a16:creationId xmlns:a16="http://schemas.microsoft.com/office/drawing/2014/main" id="{9CA647D2-B0BF-2388-DC57-5872A30BC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68" name="Line 72">
              <a:extLst>
                <a:ext uri="{FF2B5EF4-FFF2-40B4-BE49-F238E27FC236}">
                  <a16:creationId xmlns:a16="http://schemas.microsoft.com/office/drawing/2014/main" id="{05951DB3-9038-B422-2FCA-61854EC43E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9" name="Rectangle 73">
              <a:extLst>
                <a:ext uri="{FF2B5EF4-FFF2-40B4-BE49-F238E27FC236}">
                  <a16:creationId xmlns:a16="http://schemas.microsoft.com/office/drawing/2014/main" id="{BA3376ED-0096-E933-90C9-5CDEC6AAD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70" name="Rectangle 74">
              <a:extLst>
                <a:ext uri="{FF2B5EF4-FFF2-40B4-BE49-F238E27FC236}">
                  <a16:creationId xmlns:a16="http://schemas.microsoft.com/office/drawing/2014/main" id="{E01C803E-FFA4-F364-F0A4-724F483E8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71" name="Line 75">
              <a:extLst>
                <a:ext uri="{FF2B5EF4-FFF2-40B4-BE49-F238E27FC236}">
                  <a16:creationId xmlns:a16="http://schemas.microsoft.com/office/drawing/2014/main" id="{823CAEB4-7809-E58C-BA7F-11CC2A9A2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Rectangle 76">
              <a:extLst>
                <a:ext uri="{FF2B5EF4-FFF2-40B4-BE49-F238E27FC236}">
                  <a16:creationId xmlns:a16="http://schemas.microsoft.com/office/drawing/2014/main" id="{A801400D-052F-7F54-33D1-1E5A9FE29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4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73" name="Line 77">
              <a:extLst>
                <a:ext uri="{FF2B5EF4-FFF2-40B4-BE49-F238E27FC236}">
                  <a16:creationId xmlns:a16="http://schemas.microsoft.com/office/drawing/2014/main" id="{F09DBEA7-F366-E9B3-E47D-136853585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7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Rectangle 78">
              <a:extLst>
                <a:ext uri="{FF2B5EF4-FFF2-40B4-BE49-F238E27FC236}">
                  <a16:creationId xmlns:a16="http://schemas.microsoft.com/office/drawing/2014/main" id="{AC8FECAC-5C7B-0AF3-9087-A4CAD918F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75" name="Line 79">
              <a:extLst>
                <a:ext uri="{FF2B5EF4-FFF2-40B4-BE49-F238E27FC236}">
                  <a16:creationId xmlns:a16="http://schemas.microsoft.com/office/drawing/2014/main" id="{D70DFE6F-631E-74C5-73CA-D0266F7A9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Rectangle 80">
              <a:extLst>
                <a:ext uri="{FF2B5EF4-FFF2-40B4-BE49-F238E27FC236}">
                  <a16:creationId xmlns:a16="http://schemas.microsoft.com/office/drawing/2014/main" id="{C4020314-F605-ABA6-8F58-AD6A7ED19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5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77" name="Rectangle 81">
              <a:extLst>
                <a:ext uri="{FF2B5EF4-FFF2-40B4-BE49-F238E27FC236}">
                  <a16:creationId xmlns:a16="http://schemas.microsoft.com/office/drawing/2014/main" id="{64D311A5-A0DA-F759-73D9-531B3AC7D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5" y="3312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78" name="Line 82">
              <a:extLst>
                <a:ext uri="{FF2B5EF4-FFF2-40B4-BE49-F238E27FC236}">
                  <a16:creationId xmlns:a16="http://schemas.microsoft.com/office/drawing/2014/main" id="{F95859B7-5E9C-1F4D-1633-C7FAA90387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3367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9" name="Rectangle 83">
              <a:extLst>
                <a:ext uri="{FF2B5EF4-FFF2-40B4-BE49-F238E27FC236}">
                  <a16:creationId xmlns:a16="http://schemas.microsoft.com/office/drawing/2014/main" id="{BF01A083-1223-5579-8860-FD4BAA2CB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839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80" name="Line 84">
              <a:extLst>
                <a:ext uri="{FF2B5EF4-FFF2-40B4-BE49-F238E27FC236}">
                  <a16:creationId xmlns:a16="http://schemas.microsoft.com/office/drawing/2014/main" id="{99A52CD0-90D8-CBEC-BB8D-4670052DDF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893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1" name="Rectangle 85">
              <a:extLst>
                <a:ext uri="{FF2B5EF4-FFF2-40B4-BE49-F238E27FC236}">
                  <a16:creationId xmlns:a16="http://schemas.microsoft.com/office/drawing/2014/main" id="{C64B3991-B305-9BEB-2F69-6CEEA7C1C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60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82" name="Line 86">
              <a:extLst>
                <a:ext uri="{FF2B5EF4-FFF2-40B4-BE49-F238E27FC236}">
                  <a16:creationId xmlns:a16="http://schemas.microsoft.com/office/drawing/2014/main" id="{8573A419-66D2-2B4B-CA33-1490BC3497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654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Rectangle 87">
              <a:extLst>
                <a:ext uri="{FF2B5EF4-FFF2-40B4-BE49-F238E27FC236}">
                  <a16:creationId xmlns:a16="http://schemas.microsoft.com/office/drawing/2014/main" id="{DE65BADE-ABE6-CFC3-02EF-C56CAA169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36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84" name="Line 88">
              <a:extLst>
                <a:ext uri="{FF2B5EF4-FFF2-40B4-BE49-F238E27FC236}">
                  <a16:creationId xmlns:a16="http://schemas.microsoft.com/office/drawing/2014/main" id="{B7D43156-32CE-A805-D6F4-8EFDC207B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415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Rectangle 89">
              <a:extLst>
                <a:ext uri="{FF2B5EF4-FFF2-40B4-BE49-F238E27FC236}">
                  <a16:creationId xmlns:a16="http://schemas.microsoft.com/office/drawing/2014/main" id="{C450EB61-62A7-8CF9-FB54-B6B4906EF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126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86" name="Line 90">
              <a:extLst>
                <a:ext uri="{FF2B5EF4-FFF2-40B4-BE49-F238E27FC236}">
                  <a16:creationId xmlns:a16="http://schemas.microsoft.com/office/drawing/2014/main" id="{AC2B7097-9F8B-D26B-D438-462C1721CD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18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Rectangle 91">
              <a:extLst>
                <a:ext uri="{FF2B5EF4-FFF2-40B4-BE49-F238E27FC236}">
                  <a16:creationId xmlns:a16="http://schemas.microsoft.com/office/drawing/2014/main" id="{EA18A308-4905-E965-3E5E-EE0F2F083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88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88" name="Line 92">
              <a:extLst>
                <a:ext uri="{FF2B5EF4-FFF2-40B4-BE49-F238E27FC236}">
                  <a16:creationId xmlns:a16="http://schemas.microsoft.com/office/drawing/2014/main" id="{89F3874F-DE9E-CFB1-5AFD-34B265102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94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Rectangle 93">
              <a:extLst>
                <a:ext uri="{FF2B5EF4-FFF2-40B4-BE49-F238E27FC236}">
                  <a16:creationId xmlns:a16="http://schemas.microsoft.com/office/drawing/2014/main" id="{4490569D-4C51-20E7-E09D-D8E5CBCE7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64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90" name="Line 94">
              <a:extLst>
                <a:ext uri="{FF2B5EF4-FFF2-40B4-BE49-F238E27FC236}">
                  <a16:creationId xmlns:a16="http://schemas.microsoft.com/office/drawing/2014/main" id="{D1888DC1-9252-17BF-12DD-1FFEC00071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70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Rectangle 95">
              <a:extLst>
                <a:ext uri="{FF2B5EF4-FFF2-40B4-BE49-F238E27FC236}">
                  <a16:creationId xmlns:a16="http://schemas.microsoft.com/office/drawing/2014/main" id="{C374CCBF-A918-CC72-2D1D-2A84070EB8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408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92" name="Line 96">
              <a:extLst>
                <a:ext uri="{FF2B5EF4-FFF2-40B4-BE49-F238E27FC236}">
                  <a16:creationId xmlns:a16="http://schemas.microsoft.com/office/drawing/2014/main" id="{F5233711-6352-8B85-04C9-DC7164614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46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Rectangle 97">
              <a:extLst>
                <a:ext uri="{FF2B5EF4-FFF2-40B4-BE49-F238E27FC236}">
                  <a16:creationId xmlns:a16="http://schemas.microsoft.com/office/drawing/2014/main" id="{987C2926-BE8D-A4ED-52CC-319F9B08D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174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94" name="Line 98">
              <a:extLst>
                <a:ext uri="{FF2B5EF4-FFF2-40B4-BE49-F238E27FC236}">
                  <a16:creationId xmlns:a16="http://schemas.microsoft.com/office/drawing/2014/main" id="{BD0528AC-4628-8B81-037B-629C9201DD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228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Rectangle 99">
              <a:extLst>
                <a:ext uri="{FF2B5EF4-FFF2-40B4-BE49-F238E27FC236}">
                  <a16:creationId xmlns:a16="http://schemas.microsoft.com/office/drawing/2014/main" id="{CA2AC584-A67E-2E4F-88CC-1D4B2CAE8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296" name="Group 7">
            <a:extLst>
              <a:ext uri="{FF2B5EF4-FFF2-40B4-BE49-F238E27FC236}">
                <a16:creationId xmlns:a16="http://schemas.microsoft.com/office/drawing/2014/main" id="{12F2AB45-C706-274D-8890-7F7907BF69D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39056" y="3163193"/>
            <a:ext cx="3073566" cy="3132137"/>
            <a:chOff x="-192" y="973"/>
            <a:chExt cx="2725" cy="2644"/>
          </a:xfrm>
        </p:grpSpPr>
        <p:sp>
          <p:nvSpPr>
            <p:cNvPr id="297" name="AutoShape 6">
              <a:extLst>
                <a:ext uri="{FF2B5EF4-FFF2-40B4-BE49-F238E27FC236}">
                  <a16:creationId xmlns:a16="http://schemas.microsoft.com/office/drawing/2014/main" id="{C868ECA6-174E-AF88-74DD-B6DB9081D02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978"/>
              <a:ext cx="2715" cy="2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Rectangle 8">
              <a:extLst>
                <a:ext uri="{FF2B5EF4-FFF2-40B4-BE49-F238E27FC236}">
                  <a16:creationId xmlns:a16="http://schemas.microsoft.com/office/drawing/2014/main" id="{FD785ABA-2395-5C1C-DD46-0F9BB931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9" name="Line 9">
              <a:extLst>
                <a:ext uri="{FF2B5EF4-FFF2-40B4-BE49-F238E27FC236}">
                  <a16:creationId xmlns:a16="http://schemas.microsoft.com/office/drawing/2014/main" id="{7E5190A0-34CF-F93B-3028-E11ABCC4A1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Line 10">
              <a:extLst>
                <a:ext uri="{FF2B5EF4-FFF2-40B4-BE49-F238E27FC236}">
                  <a16:creationId xmlns:a16="http://schemas.microsoft.com/office/drawing/2014/main" id="{3FE4018F-482B-83FA-71A4-645AF7AE14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1" name="Line 11">
              <a:extLst>
                <a:ext uri="{FF2B5EF4-FFF2-40B4-BE49-F238E27FC236}">
                  <a16:creationId xmlns:a16="http://schemas.microsoft.com/office/drawing/2014/main" id="{D2AD6988-987A-74F6-C152-B39A69A5BF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Line 12">
              <a:extLst>
                <a:ext uri="{FF2B5EF4-FFF2-40B4-BE49-F238E27FC236}">
                  <a16:creationId xmlns:a16="http://schemas.microsoft.com/office/drawing/2014/main" id="{2210407B-80C1-B8FA-AF6A-9FB072235C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3" name="Line 13">
              <a:extLst>
                <a:ext uri="{FF2B5EF4-FFF2-40B4-BE49-F238E27FC236}">
                  <a16:creationId xmlns:a16="http://schemas.microsoft.com/office/drawing/2014/main" id="{38D1C65E-3F99-24FF-5AC4-6933A8607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Line 14">
              <a:extLst>
                <a:ext uri="{FF2B5EF4-FFF2-40B4-BE49-F238E27FC236}">
                  <a16:creationId xmlns:a16="http://schemas.microsoft.com/office/drawing/2014/main" id="{F376CDA1-F559-F663-4495-65F8A8FE19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5" name="Line 15">
              <a:extLst>
                <a:ext uri="{FF2B5EF4-FFF2-40B4-BE49-F238E27FC236}">
                  <a16:creationId xmlns:a16="http://schemas.microsoft.com/office/drawing/2014/main" id="{E9A0A71D-E6B4-D9CB-6869-2E6AF96116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Line 16">
              <a:extLst>
                <a:ext uri="{FF2B5EF4-FFF2-40B4-BE49-F238E27FC236}">
                  <a16:creationId xmlns:a16="http://schemas.microsoft.com/office/drawing/2014/main" id="{B73F1463-6247-A154-78AD-9266DEA3BC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5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7" name="Line 17">
              <a:extLst>
                <a:ext uri="{FF2B5EF4-FFF2-40B4-BE49-F238E27FC236}">
                  <a16:creationId xmlns:a16="http://schemas.microsoft.com/office/drawing/2014/main" id="{3EF979AC-3E17-04C7-8B71-01AEB8D47C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Line 18">
              <a:extLst>
                <a:ext uri="{FF2B5EF4-FFF2-40B4-BE49-F238E27FC236}">
                  <a16:creationId xmlns:a16="http://schemas.microsoft.com/office/drawing/2014/main" id="{ABE7B55A-6A5F-2A64-EFDE-587F8923E6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4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" name="Line 19">
              <a:extLst>
                <a:ext uri="{FF2B5EF4-FFF2-40B4-BE49-F238E27FC236}">
                  <a16:creationId xmlns:a16="http://schemas.microsoft.com/office/drawing/2014/main" id="{9BF70147-561A-1566-C226-2936FF6A9F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3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Line 20">
              <a:extLst>
                <a:ext uri="{FF2B5EF4-FFF2-40B4-BE49-F238E27FC236}">
                  <a16:creationId xmlns:a16="http://schemas.microsoft.com/office/drawing/2014/main" id="{D4CF1099-E466-E05D-D6D5-AEE003022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" name="Line 21">
              <a:extLst>
                <a:ext uri="{FF2B5EF4-FFF2-40B4-BE49-F238E27FC236}">
                  <a16:creationId xmlns:a16="http://schemas.microsoft.com/office/drawing/2014/main" id="{DE187A0F-7172-4D39-022F-171BFB2973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8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Line 22">
              <a:extLst>
                <a:ext uri="{FF2B5EF4-FFF2-40B4-BE49-F238E27FC236}">
                  <a16:creationId xmlns:a16="http://schemas.microsoft.com/office/drawing/2014/main" id="{984067F2-1064-B239-BD1F-06F7EE949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" name="Line 23">
              <a:extLst>
                <a:ext uri="{FF2B5EF4-FFF2-40B4-BE49-F238E27FC236}">
                  <a16:creationId xmlns:a16="http://schemas.microsoft.com/office/drawing/2014/main" id="{26825A4E-711C-43CD-ED4B-20D71FA81F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" name="Line 24">
              <a:extLst>
                <a:ext uri="{FF2B5EF4-FFF2-40B4-BE49-F238E27FC236}">
                  <a16:creationId xmlns:a16="http://schemas.microsoft.com/office/drawing/2014/main" id="{D9DB2A48-2BC9-4446-58CD-953B4AAA25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4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Line 25">
              <a:extLst>
                <a:ext uri="{FF2B5EF4-FFF2-40B4-BE49-F238E27FC236}">
                  <a16:creationId xmlns:a16="http://schemas.microsoft.com/office/drawing/2014/main" id="{FEFA3968-7760-9A5C-C69E-01F877C6DF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" name="Line 26">
              <a:extLst>
                <a:ext uri="{FF2B5EF4-FFF2-40B4-BE49-F238E27FC236}">
                  <a16:creationId xmlns:a16="http://schemas.microsoft.com/office/drawing/2014/main" id="{9977A238-A7EB-D4A3-1400-C50CD95ECC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7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Line 27">
              <a:extLst>
                <a:ext uri="{FF2B5EF4-FFF2-40B4-BE49-F238E27FC236}">
                  <a16:creationId xmlns:a16="http://schemas.microsoft.com/office/drawing/2014/main" id="{CA6C983E-E544-1C4A-8093-5E953A0119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" name="Line 28">
              <a:extLst>
                <a:ext uri="{FF2B5EF4-FFF2-40B4-BE49-F238E27FC236}">
                  <a16:creationId xmlns:a16="http://schemas.microsoft.com/office/drawing/2014/main" id="{FC6A103E-1783-1606-1D40-8F1EC7E79A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2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Line 29">
              <a:extLst>
                <a:ext uri="{FF2B5EF4-FFF2-40B4-BE49-F238E27FC236}">
                  <a16:creationId xmlns:a16="http://schemas.microsoft.com/office/drawing/2014/main" id="{30304ADF-F7C3-23DA-4E48-72BB3B801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6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" name="Line 30">
              <a:extLst>
                <a:ext uri="{FF2B5EF4-FFF2-40B4-BE49-F238E27FC236}">
                  <a16:creationId xmlns:a16="http://schemas.microsoft.com/office/drawing/2014/main" id="{F30760F7-63C8-95BF-74D4-F24957B627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36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Line 31">
              <a:extLst>
                <a:ext uri="{FF2B5EF4-FFF2-40B4-BE49-F238E27FC236}">
                  <a16:creationId xmlns:a16="http://schemas.microsoft.com/office/drawing/2014/main" id="{4DB8E3A6-491C-43AB-FA8F-9CDA64BCE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8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" name="Line 32">
              <a:extLst>
                <a:ext uri="{FF2B5EF4-FFF2-40B4-BE49-F238E27FC236}">
                  <a16:creationId xmlns:a16="http://schemas.microsoft.com/office/drawing/2014/main" id="{8C3ED0BB-3CD3-1CA3-FBE5-8B4A59C6A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89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" name="Line 33">
              <a:extLst>
                <a:ext uri="{FF2B5EF4-FFF2-40B4-BE49-F238E27FC236}">
                  <a16:creationId xmlns:a16="http://schemas.microsoft.com/office/drawing/2014/main" id="{850ADDD5-414B-517D-6D9C-2532E4AB2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4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Line 34">
              <a:extLst>
                <a:ext uri="{FF2B5EF4-FFF2-40B4-BE49-F238E27FC236}">
                  <a16:creationId xmlns:a16="http://schemas.microsoft.com/office/drawing/2014/main" id="{C632F53C-C273-9F2D-A440-704BAF631E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654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" name="Line 35">
              <a:extLst>
                <a:ext uri="{FF2B5EF4-FFF2-40B4-BE49-F238E27FC236}">
                  <a16:creationId xmlns:a16="http://schemas.microsoft.com/office/drawing/2014/main" id="{AB668D96-0336-D49C-AE99-BE88E3BB51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09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Line 36">
              <a:extLst>
                <a:ext uri="{FF2B5EF4-FFF2-40B4-BE49-F238E27FC236}">
                  <a16:creationId xmlns:a16="http://schemas.microsoft.com/office/drawing/2014/main" id="{E059FC7E-9587-5BD0-B071-4EBFE19133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41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7" name="Line 37">
              <a:extLst>
                <a:ext uri="{FF2B5EF4-FFF2-40B4-BE49-F238E27FC236}">
                  <a16:creationId xmlns:a16="http://schemas.microsoft.com/office/drawing/2014/main" id="{64FDE3A4-18C0-2B01-A2ED-B33CDDDDE0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75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Line 38">
              <a:extLst>
                <a:ext uri="{FF2B5EF4-FFF2-40B4-BE49-F238E27FC236}">
                  <a16:creationId xmlns:a16="http://schemas.microsoft.com/office/drawing/2014/main" id="{4A7709D6-B944-6BF4-D09F-A1BE4288B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218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9" name="Line 39">
              <a:extLst>
                <a:ext uri="{FF2B5EF4-FFF2-40B4-BE49-F238E27FC236}">
                  <a16:creationId xmlns:a16="http://schemas.microsoft.com/office/drawing/2014/main" id="{86819DD7-6910-8542-B522-F75414373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3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Line 40">
              <a:extLst>
                <a:ext uri="{FF2B5EF4-FFF2-40B4-BE49-F238E27FC236}">
                  <a16:creationId xmlns:a16="http://schemas.microsoft.com/office/drawing/2014/main" id="{DF5F39D8-BE4A-7F5B-78FA-A8BE0DB53C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941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1" name="Line 41">
              <a:extLst>
                <a:ext uri="{FF2B5EF4-FFF2-40B4-BE49-F238E27FC236}">
                  <a16:creationId xmlns:a16="http://schemas.microsoft.com/office/drawing/2014/main" id="{83341AB4-05B3-E3AA-726E-BC3AABF50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696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Line 42">
              <a:extLst>
                <a:ext uri="{FF2B5EF4-FFF2-40B4-BE49-F238E27FC236}">
                  <a16:creationId xmlns:a16="http://schemas.microsoft.com/office/drawing/2014/main" id="{14FE665C-E242-6548-BA49-A90F986D2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70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3" name="Line 43">
              <a:extLst>
                <a:ext uri="{FF2B5EF4-FFF2-40B4-BE49-F238E27FC236}">
                  <a16:creationId xmlns:a16="http://schemas.microsoft.com/office/drawing/2014/main" id="{E069029D-48B4-FD9D-CBCE-BB1E07093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45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Line 44">
              <a:extLst>
                <a:ext uri="{FF2B5EF4-FFF2-40B4-BE49-F238E27FC236}">
                  <a16:creationId xmlns:a16="http://schemas.microsoft.com/office/drawing/2014/main" id="{441B60FF-55BC-FEB5-2E9D-E2AB25BE4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46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5" name="Line 45">
              <a:extLst>
                <a:ext uri="{FF2B5EF4-FFF2-40B4-BE49-F238E27FC236}">
                  <a16:creationId xmlns:a16="http://schemas.microsoft.com/office/drawing/2014/main" id="{A8AA7840-9F83-D137-2C03-0C36DBF84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22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Line 46">
              <a:extLst>
                <a:ext uri="{FF2B5EF4-FFF2-40B4-BE49-F238E27FC236}">
                  <a16:creationId xmlns:a16="http://schemas.microsoft.com/office/drawing/2014/main" id="{CF5D06C8-6A07-34DB-0829-8A8A34E69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122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7" name="Line 47">
              <a:extLst>
                <a:ext uri="{FF2B5EF4-FFF2-40B4-BE49-F238E27FC236}">
                  <a16:creationId xmlns:a16="http://schemas.microsoft.com/office/drawing/2014/main" id="{E11FFE28-0F82-41F4-226C-A9D9DD74C0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22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Line 48">
              <a:extLst>
                <a:ext uri="{FF2B5EF4-FFF2-40B4-BE49-F238E27FC236}">
                  <a16:creationId xmlns:a16="http://schemas.microsoft.com/office/drawing/2014/main" id="{6B002F6F-15BC-4B1D-C9C7-132D907A8C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27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Line 49">
              <a:extLst>
                <a:ext uri="{FF2B5EF4-FFF2-40B4-BE49-F238E27FC236}">
                  <a16:creationId xmlns:a16="http://schemas.microsoft.com/office/drawing/2014/main" id="{BDBFF310-9BB1-3FA2-BB5B-FEF4AC7EF0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33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0" name="Line 50">
              <a:extLst>
                <a:ext uri="{FF2B5EF4-FFF2-40B4-BE49-F238E27FC236}">
                  <a16:creationId xmlns:a16="http://schemas.microsoft.com/office/drawing/2014/main" id="{7FC13A3D-B0D0-F2EE-4AFA-54437A42C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7" y="3138"/>
              <a:ext cx="270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1" name="Rectangle 51">
              <a:extLst>
                <a:ext uri="{FF2B5EF4-FFF2-40B4-BE49-F238E27FC236}">
                  <a16:creationId xmlns:a16="http://schemas.microsoft.com/office/drawing/2014/main" id="{AAE4BF65-8C64-AFF5-67B1-5B128EC4C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" y="2958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42" name="Freeform 52">
              <a:extLst>
                <a:ext uri="{FF2B5EF4-FFF2-40B4-BE49-F238E27FC236}">
                  <a16:creationId xmlns:a16="http://schemas.microsoft.com/office/drawing/2014/main" id="{1732EE56-5972-C67F-30FB-FFEA207B7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1" y="3084"/>
              <a:ext cx="24" cy="98"/>
            </a:xfrm>
            <a:custGeom>
              <a:avLst/>
              <a:gdLst>
                <a:gd name="T0" fmla="*/ 0 w 24"/>
                <a:gd name="T1" fmla="*/ 0 h 98"/>
                <a:gd name="T2" fmla="*/ 24 w 24"/>
                <a:gd name="T3" fmla="*/ 49 h 98"/>
                <a:gd name="T4" fmla="*/ 0 w 24"/>
                <a:gd name="T5" fmla="*/ 98 h 98"/>
                <a:gd name="T6" fmla="*/ 0 w 24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98"/>
                <a:gd name="T14" fmla="*/ 24 w 24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98">
                  <a:moveTo>
                    <a:pt x="0" y="0"/>
                  </a:moveTo>
                  <a:lnTo>
                    <a:pt x="24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3" name="Line 53">
              <a:extLst>
                <a:ext uri="{FF2B5EF4-FFF2-40B4-BE49-F238E27FC236}">
                  <a16:creationId xmlns:a16="http://schemas.microsoft.com/office/drawing/2014/main" id="{C573761F-2AD8-8CEB-EE8D-585ABE98E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4" name="Line 54">
              <a:extLst>
                <a:ext uri="{FF2B5EF4-FFF2-40B4-BE49-F238E27FC236}">
                  <a16:creationId xmlns:a16="http://schemas.microsoft.com/office/drawing/2014/main" id="{F3C9AD9E-A9DA-31DB-5AB2-4CC9C56E9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4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5" name="Line 55">
              <a:extLst>
                <a:ext uri="{FF2B5EF4-FFF2-40B4-BE49-F238E27FC236}">
                  <a16:creationId xmlns:a16="http://schemas.microsoft.com/office/drawing/2014/main" id="{D1CA390A-1044-8846-6C97-1515B0B82A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6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Line 56">
              <a:extLst>
                <a:ext uri="{FF2B5EF4-FFF2-40B4-BE49-F238E27FC236}">
                  <a16:creationId xmlns:a16="http://schemas.microsoft.com/office/drawing/2014/main" id="{35D381AC-9966-475C-9DAF-1D4EE2A185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9" y="983"/>
              <a:ext cx="1" cy="262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Rectangle 57">
              <a:extLst>
                <a:ext uri="{FF2B5EF4-FFF2-40B4-BE49-F238E27FC236}">
                  <a16:creationId xmlns:a16="http://schemas.microsoft.com/office/drawing/2014/main" id="{B68E5D57-CAC2-5B5C-8D04-CFE923139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8" y="973"/>
              <a:ext cx="6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48" name="Freeform 58">
              <a:extLst>
                <a:ext uri="{FF2B5EF4-FFF2-40B4-BE49-F238E27FC236}">
                  <a16:creationId xmlns:a16="http://schemas.microsoft.com/office/drawing/2014/main" id="{AA4A18EE-4419-53A9-DC1D-EDFCC3FE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" y="989"/>
              <a:ext cx="48" cy="49"/>
            </a:xfrm>
            <a:custGeom>
              <a:avLst/>
              <a:gdLst>
                <a:gd name="T0" fmla="*/ 0 w 48"/>
                <a:gd name="T1" fmla="*/ 49 h 49"/>
                <a:gd name="T2" fmla="*/ 24 w 48"/>
                <a:gd name="T3" fmla="*/ 0 h 49"/>
                <a:gd name="T4" fmla="*/ 48 w 48"/>
                <a:gd name="T5" fmla="*/ 49 h 49"/>
                <a:gd name="T6" fmla="*/ 0 w 48"/>
                <a:gd name="T7" fmla="*/ 49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9"/>
                <a:gd name="T14" fmla="*/ 48 w 48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9">
                  <a:moveTo>
                    <a:pt x="0" y="49"/>
                  </a:moveTo>
                  <a:lnTo>
                    <a:pt x="24" y="0"/>
                  </a:lnTo>
                  <a:lnTo>
                    <a:pt x="48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Rectangle 59">
              <a:extLst>
                <a:ext uri="{FF2B5EF4-FFF2-40B4-BE49-F238E27FC236}">
                  <a16:creationId xmlns:a16="http://schemas.microsoft.com/office/drawing/2014/main" id="{3147BB15-321B-C3CD-3FC7-D80E7EDCE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0" name="Line 60">
              <a:extLst>
                <a:ext uri="{FF2B5EF4-FFF2-40B4-BE49-F238E27FC236}">
                  <a16:creationId xmlns:a16="http://schemas.microsoft.com/office/drawing/2014/main" id="{C4A5BC01-A085-E1FF-71EE-5C2FA9D14E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Rectangle 61">
              <a:extLst>
                <a:ext uri="{FF2B5EF4-FFF2-40B4-BE49-F238E27FC236}">
                  <a16:creationId xmlns:a16="http://schemas.microsoft.com/office/drawing/2014/main" id="{A935E466-ACBC-4F52-8BBE-4C7D2A480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352" name="Line 62">
              <a:extLst>
                <a:ext uri="{FF2B5EF4-FFF2-40B4-BE49-F238E27FC236}">
                  <a16:creationId xmlns:a16="http://schemas.microsoft.com/office/drawing/2014/main" id="{950B99D9-2776-E41A-B1D0-57E4CBDBF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Rectangle 63">
              <a:extLst>
                <a:ext uri="{FF2B5EF4-FFF2-40B4-BE49-F238E27FC236}">
                  <a16:creationId xmlns:a16="http://schemas.microsoft.com/office/drawing/2014/main" id="{13CA263F-9BDC-0C50-224D-EEC63DE35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54" name="Line 64">
              <a:extLst>
                <a:ext uri="{FF2B5EF4-FFF2-40B4-BE49-F238E27FC236}">
                  <a16:creationId xmlns:a16="http://schemas.microsoft.com/office/drawing/2014/main" id="{8AC0C875-DAAF-A591-528F-47E3EB9B24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Rectangle 65">
              <a:extLst>
                <a:ext uri="{FF2B5EF4-FFF2-40B4-BE49-F238E27FC236}">
                  <a16:creationId xmlns:a16="http://schemas.microsoft.com/office/drawing/2014/main" id="{A1527C03-0914-F465-7E76-5E4E33ED4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56" name="Line 66">
              <a:extLst>
                <a:ext uri="{FF2B5EF4-FFF2-40B4-BE49-F238E27FC236}">
                  <a16:creationId xmlns:a16="http://schemas.microsoft.com/office/drawing/2014/main" id="{04B62913-CF63-9503-A4A6-6DF4888366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5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Rectangle 67">
              <a:extLst>
                <a:ext uri="{FF2B5EF4-FFF2-40B4-BE49-F238E27FC236}">
                  <a16:creationId xmlns:a16="http://schemas.microsoft.com/office/drawing/2014/main" id="{59AB33BB-3EF9-0898-CD59-755882678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58" name="Line 68">
              <a:extLst>
                <a:ext uri="{FF2B5EF4-FFF2-40B4-BE49-F238E27FC236}">
                  <a16:creationId xmlns:a16="http://schemas.microsoft.com/office/drawing/2014/main" id="{F4DA1377-FB14-5D4D-6C01-3EFE799B1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0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Rectangle 69">
              <a:extLst>
                <a:ext uri="{FF2B5EF4-FFF2-40B4-BE49-F238E27FC236}">
                  <a16:creationId xmlns:a16="http://schemas.microsoft.com/office/drawing/2014/main" id="{CA9AD910-2590-85DD-14C2-4A8949F23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60" name="Line 70">
              <a:extLst>
                <a:ext uri="{FF2B5EF4-FFF2-40B4-BE49-F238E27FC236}">
                  <a16:creationId xmlns:a16="http://schemas.microsoft.com/office/drawing/2014/main" id="{1EEE5766-C5D5-72CB-7F2C-34CA90B985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6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Rectangle 71">
              <a:extLst>
                <a:ext uri="{FF2B5EF4-FFF2-40B4-BE49-F238E27FC236}">
                  <a16:creationId xmlns:a16="http://schemas.microsoft.com/office/drawing/2014/main" id="{3CE7CF84-426A-EF66-A91E-E093B47C8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62" name="Line 72">
              <a:extLst>
                <a:ext uri="{FF2B5EF4-FFF2-40B4-BE49-F238E27FC236}">
                  <a16:creationId xmlns:a16="http://schemas.microsoft.com/office/drawing/2014/main" id="{D94DC9DA-91F0-DB04-DE9F-CECE40071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Rectangle 73">
              <a:extLst>
                <a:ext uri="{FF2B5EF4-FFF2-40B4-BE49-F238E27FC236}">
                  <a16:creationId xmlns:a16="http://schemas.microsoft.com/office/drawing/2014/main" id="{B28CC1F5-16FE-60A4-F5F1-4B7E907AA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4" y="3171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64" name="Rectangle 74">
              <a:extLst>
                <a:ext uri="{FF2B5EF4-FFF2-40B4-BE49-F238E27FC236}">
                  <a16:creationId xmlns:a16="http://schemas.microsoft.com/office/drawing/2014/main" id="{09B23B36-78FE-1D49-6724-BD4E09708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65" name="Line 75">
              <a:extLst>
                <a:ext uri="{FF2B5EF4-FFF2-40B4-BE49-F238E27FC236}">
                  <a16:creationId xmlns:a16="http://schemas.microsoft.com/office/drawing/2014/main" id="{E7FA3C66-A4D1-B8FB-240E-7C1CA2306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6" name="Rectangle 76">
              <a:extLst>
                <a:ext uri="{FF2B5EF4-FFF2-40B4-BE49-F238E27FC236}">
                  <a16:creationId xmlns:a16="http://schemas.microsoft.com/office/drawing/2014/main" id="{8023EC80-21FF-C749-DBFA-897288DC6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4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67" name="Line 77">
              <a:extLst>
                <a:ext uri="{FF2B5EF4-FFF2-40B4-BE49-F238E27FC236}">
                  <a16:creationId xmlns:a16="http://schemas.microsoft.com/office/drawing/2014/main" id="{D7BB2F0F-6AFB-B8B3-91F8-2CF3A3B94F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7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Rectangle 78">
              <a:extLst>
                <a:ext uri="{FF2B5EF4-FFF2-40B4-BE49-F238E27FC236}">
                  <a16:creationId xmlns:a16="http://schemas.microsoft.com/office/drawing/2014/main" id="{1B62DEF5-9B82-404E-1DFE-3BBF8A729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69" name="Line 79">
              <a:extLst>
                <a:ext uri="{FF2B5EF4-FFF2-40B4-BE49-F238E27FC236}">
                  <a16:creationId xmlns:a16="http://schemas.microsoft.com/office/drawing/2014/main" id="{314AB885-CE1B-603A-45AF-F55332E7C0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2" y="3100"/>
              <a:ext cx="1" cy="7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Rectangle 80">
              <a:extLst>
                <a:ext uri="{FF2B5EF4-FFF2-40B4-BE49-F238E27FC236}">
                  <a16:creationId xmlns:a16="http://schemas.microsoft.com/office/drawing/2014/main" id="{85C176AC-CB6F-A54F-4442-C1833B165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5" y="3171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71" name="Rectangle 81">
              <a:extLst>
                <a:ext uri="{FF2B5EF4-FFF2-40B4-BE49-F238E27FC236}">
                  <a16:creationId xmlns:a16="http://schemas.microsoft.com/office/drawing/2014/main" id="{3C0347DF-67A5-EE58-2528-1E81E6477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5" y="3312"/>
              <a:ext cx="17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72" name="Line 82">
              <a:extLst>
                <a:ext uri="{FF2B5EF4-FFF2-40B4-BE49-F238E27FC236}">
                  <a16:creationId xmlns:a16="http://schemas.microsoft.com/office/drawing/2014/main" id="{A0DF6346-539E-BB89-9909-6A4CBCCD6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3367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3" name="Rectangle 83">
              <a:extLst>
                <a:ext uri="{FF2B5EF4-FFF2-40B4-BE49-F238E27FC236}">
                  <a16:creationId xmlns:a16="http://schemas.microsoft.com/office/drawing/2014/main" id="{5BCA7865-FD15-B3F1-5FF1-170FC70E7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839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74" name="Line 84">
              <a:extLst>
                <a:ext uri="{FF2B5EF4-FFF2-40B4-BE49-F238E27FC236}">
                  <a16:creationId xmlns:a16="http://schemas.microsoft.com/office/drawing/2014/main" id="{BFAEA4F4-C9FB-45CB-07CD-DF11F4712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893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5" name="Rectangle 85">
              <a:extLst>
                <a:ext uri="{FF2B5EF4-FFF2-40B4-BE49-F238E27FC236}">
                  <a16:creationId xmlns:a16="http://schemas.microsoft.com/office/drawing/2014/main" id="{5A0E614E-B71E-89CD-21B0-FE7B57938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60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76" name="Line 86">
              <a:extLst>
                <a:ext uri="{FF2B5EF4-FFF2-40B4-BE49-F238E27FC236}">
                  <a16:creationId xmlns:a16="http://schemas.microsoft.com/office/drawing/2014/main" id="{5114BCEF-531A-D8AD-13BA-84530EFD95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654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7" name="Rectangle 87">
              <a:extLst>
                <a:ext uri="{FF2B5EF4-FFF2-40B4-BE49-F238E27FC236}">
                  <a16:creationId xmlns:a16="http://schemas.microsoft.com/office/drawing/2014/main" id="{3110C3AE-4A7B-0408-6F88-C06E64FAE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360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78" name="Line 88">
              <a:extLst>
                <a:ext uri="{FF2B5EF4-FFF2-40B4-BE49-F238E27FC236}">
                  <a16:creationId xmlns:a16="http://schemas.microsoft.com/office/drawing/2014/main" id="{720C979F-FC25-0D40-BAD6-C4D76289FC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415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9" name="Rectangle 89">
              <a:extLst>
                <a:ext uri="{FF2B5EF4-FFF2-40B4-BE49-F238E27FC236}">
                  <a16:creationId xmlns:a16="http://schemas.microsoft.com/office/drawing/2014/main" id="{5F587E2C-0FAD-2E13-511C-0C5DAF75A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2126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80" name="Line 90">
              <a:extLst>
                <a:ext uri="{FF2B5EF4-FFF2-40B4-BE49-F238E27FC236}">
                  <a16:creationId xmlns:a16="http://schemas.microsoft.com/office/drawing/2014/main" id="{67BA9E0F-CF67-C558-A696-0429D05B5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218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Rectangle 91">
              <a:extLst>
                <a:ext uri="{FF2B5EF4-FFF2-40B4-BE49-F238E27FC236}">
                  <a16:creationId xmlns:a16="http://schemas.microsoft.com/office/drawing/2014/main" id="{69A15DEF-6EB5-B3B8-B775-85D205E68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88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82" name="Line 92">
              <a:extLst>
                <a:ext uri="{FF2B5EF4-FFF2-40B4-BE49-F238E27FC236}">
                  <a16:creationId xmlns:a16="http://schemas.microsoft.com/office/drawing/2014/main" id="{3E22100B-AE85-D584-B7A9-4EE6475DE0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941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93">
              <a:extLst>
                <a:ext uri="{FF2B5EF4-FFF2-40B4-BE49-F238E27FC236}">
                  <a16:creationId xmlns:a16="http://schemas.microsoft.com/office/drawing/2014/main" id="{66429C68-4926-6A30-54CF-19F648AE4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647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84" name="Line 94">
              <a:extLst>
                <a:ext uri="{FF2B5EF4-FFF2-40B4-BE49-F238E27FC236}">
                  <a16:creationId xmlns:a16="http://schemas.microsoft.com/office/drawing/2014/main" id="{8953554C-05BD-8B6A-8196-5DCAC5B22D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70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Rectangle 95">
              <a:extLst>
                <a:ext uri="{FF2B5EF4-FFF2-40B4-BE49-F238E27FC236}">
                  <a16:creationId xmlns:a16="http://schemas.microsoft.com/office/drawing/2014/main" id="{FCB2D307-D848-62C6-CFE8-F1CC9F674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408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86" name="Line 96">
              <a:extLst>
                <a:ext uri="{FF2B5EF4-FFF2-40B4-BE49-F238E27FC236}">
                  <a16:creationId xmlns:a16="http://schemas.microsoft.com/office/drawing/2014/main" id="{34AD1449-B301-0E1E-F575-321A2DCF05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462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Rectangle 97">
              <a:extLst>
                <a:ext uri="{FF2B5EF4-FFF2-40B4-BE49-F238E27FC236}">
                  <a16:creationId xmlns:a16="http://schemas.microsoft.com/office/drawing/2014/main" id="{B1EEB00E-620A-56A1-1F88-91215C5FF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1174"/>
              <a:ext cx="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88" name="Line 98">
              <a:extLst>
                <a:ext uri="{FF2B5EF4-FFF2-40B4-BE49-F238E27FC236}">
                  <a16:creationId xmlns:a16="http://schemas.microsoft.com/office/drawing/2014/main" id="{5A977A73-DEB9-E8F2-656D-83A2CD5AC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1228"/>
              <a:ext cx="3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Rectangle 99">
              <a:extLst>
                <a:ext uri="{FF2B5EF4-FFF2-40B4-BE49-F238E27FC236}">
                  <a16:creationId xmlns:a16="http://schemas.microsoft.com/office/drawing/2014/main" id="{069234DC-9AD5-CB6B-5377-8EA79BC92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983"/>
              <a:ext cx="2709" cy="262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390" name="Object 4">
            <a:extLst>
              <a:ext uri="{FF2B5EF4-FFF2-40B4-BE49-F238E27FC236}">
                <a16:creationId xmlns:a16="http://schemas.microsoft.com/office/drawing/2014/main" id="{FDCB5D34-1CED-FD8D-A37D-A5CDF863E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439888"/>
              </p:ext>
            </p:extLst>
          </p:nvPr>
        </p:nvGraphicFramePr>
        <p:xfrm>
          <a:off x="1843581" y="2639318"/>
          <a:ext cx="8318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241195" progId="Equation.DSMT4">
                  <p:embed/>
                </p:oleObj>
              </mc:Choice>
              <mc:Fallback>
                <p:oleObj name="Equation" r:id="rId2" imgW="444307" imgH="241195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581" y="2639318"/>
                        <a:ext cx="831850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1" name="Object 5">
            <a:extLst>
              <a:ext uri="{FF2B5EF4-FFF2-40B4-BE49-F238E27FC236}">
                <a16:creationId xmlns:a16="http://schemas.microsoft.com/office/drawing/2014/main" id="{67B6E348-B4F0-0670-AFE7-2726DE746E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909135"/>
              </p:ext>
            </p:extLst>
          </p:nvPr>
        </p:nvGraphicFramePr>
        <p:xfrm>
          <a:off x="4164506" y="2617093"/>
          <a:ext cx="155416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291973" progId="Equation.DSMT4">
                  <p:embed/>
                </p:oleObj>
              </mc:Choice>
              <mc:Fallback>
                <p:oleObj name="Equation" r:id="rId4" imgW="812447" imgH="291973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506" y="2617093"/>
                        <a:ext cx="155416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93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FF7A1-52D8-4CC7-AEEC-BB22771E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274638"/>
            <a:ext cx="911344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SUMMARY for Horizontal Translations: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7F3F56-09D2-416F-954D-CBF54148B64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7328" y="800430"/>
                <a:ext cx="11521280" cy="900379"/>
              </a:xfrm>
            </p:spPr>
            <p:txBody>
              <a:bodyPr/>
              <a:lstStyle/>
              <a:p>
                <a:r>
                  <a:rPr lang="en-CA" dirty="0"/>
                  <a:t>A horizontal translation will occur when the ‘x” variable in a function is replaced with “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7F3F56-09D2-416F-954D-CBF54148B6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7328" y="800430"/>
                <a:ext cx="11521280" cy="900379"/>
              </a:xfrm>
              <a:blipFill>
                <a:blip r:embed="rId3"/>
                <a:stretch>
                  <a:fillRect l="-265" t="-5405" b="-67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33DF592-937A-40E1-B5F7-FA96F4752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713400"/>
              </p:ext>
            </p:extLst>
          </p:nvPr>
        </p:nvGraphicFramePr>
        <p:xfrm>
          <a:off x="1487488" y="1635316"/>
          <a:ext cx="3106689" cy="915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482400" progId="Equation.DSMT4">
                  <p:embed/>
                </p:oleObj>
              </mc:Choice>
              <mc:Fallback>
                <p:oleObj name="Equation" r:id="rId4" imgW="1638000" imgH="4824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33DF592-937A-40E1-B5F7-FA96F47523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87488" y="1635316"/>
                        <a:ext cx="3106689" cy="915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B51973-0795-48AF-A4C0-BE694F679646}"/>
              </a:ext>
            </a:extLst>
          </p:cNvPr>
          <p:cNvSpPr txBox="1"/>
          <p:nvPr/>
        </p:nvSpPr>
        <p:spPr>
          <a:xfrm>
            <a:off x="4727848" y="1700809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LEFT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3A575F-4F46-4867-914C-76F015057AC0}"/>
              </a:ext>
            </a:extLst>
          </p:cNvPr>
          <p:cNvSpPr txBox="1"/>
          <p:nvPr/>
        </p:nvSpPr>
        <p:spPr>
          <a:xfrm>
            <a:off x="4727848" y="2157671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Function will translate “k” units RIGHT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1062F47-FCEB-4A09-B0AD-B5E250DB235C}"/>
              </a:ext>
            </a:extLst>
          </p:cNvPr>
          <p:cNvSpPr txBox="1">
            <a:spLocks/>
          </p:cNvSpPr>
          <p:nvPr/>
        </p:nvSpPr>
        <p:spPr>
          <a:xfrm>
            <a:off x="119336" y="2464543"/>
            <a:ext cx="8496944" cy="5221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Indicate the translation for each transformation: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19E776-1D4C-4649-8D2F-FADBDC3CCF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449738"/>
              </p:ext>
            </p:extLst>
          </p:nvPr>
        </p:nvGraphicFramePr>
        <p:xfrm>
          <a:off x="197620" y="2986741"/>
          <a:ext cx="28432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79360" progId="Equation.DSMT4">
                  <p:embed/>
                </p:oleObj>
              </mc:Choice>
              <mc:Fallback>
                <p:oleObj name="Equation" r:id="rId6" imgW="149832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19E776-1D4C-4649-8D2F-FADBDC3CCF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620" y="2986741"/>
                        <a:ext cx="2843212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E73C2E7-DC05-45F8-854C-4DC922650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003821"/>
              </p:ext>
            </p:extLst>
          </p:nvPr>
        </p:nvGraphicFramePr>
        <p:xfrm>
          <a:off x="5864225" y="2997200"/>
          <a:ext cx="4313237" cy="531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520" imgH="241200" progId="Equation.DSMT4">
                  <p:embed/>
                </p:oleObj>
              </mc:Choice>
              <mc:Fallback>
                <p:oleObj name="Equation" r:id="rId8" imgW="195552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E73C2E7-DC05-45F8-854C-4DC9226505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64225" y="2997200"/>
                        <a:ext cx="4313237" cy="531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E0C7583-F256-4C87-B83B-288E0352B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057101"/>
              </p:ext>
            </p:extLst>
          </p:nvPr>
        </p:nvGraphicFramePr>
        <p:xfrm>
          <a:off x="185048" y="4100146"/>
          <a:ext cx="46101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70000" imgH="279360" progId="Equation.DSMT4">
                  <p:embed/>
                </p:oleObj>
              </mc:Choice>
              <mc:Fallback>
                <p:oleObj name="Equation" r:id="rId10" imgW="20700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E0C7583-F256-4C87-B83B-288E0352BA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5048" y="4100146"/>
                        <a:ext cx="4610100" cy="62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0A6B1B9-B9E3-435E-A7FF-A0205C68D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661514"/>
              </p:ext>
            </p:extLst>
          </p:nvPr>
        </p:nvGraphicFramePr>
        <p:xfrm>
          <a:off x="5889789" y="5445224"/>
          <a:ext cx="5318779" cy="552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97080" imgH="228600" progId="Equation.DSMT4">
                  <p:embed/>
                </p:oleObj>
              </mc:Choice>
              <mc:Fallback>
                <p:oleObj name="Equation" r:id="rId12" imgW="219708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0A6B1B9-B9E3-435E-A7FF-A0205C68D9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89789" y="5445224"/>
                        <a:ext cx="5318779" cy="5529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5F72906-7C09-0D1E-928E-BB6A874863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172284"/>
              </p:ext>
            </p:extLst>
          </p:nvPr>
        </p:nvGraphicFramePr>
        <p:xfrm>
          <a:off x="119336" y="5409870"/>
          <a:ext cx="50053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47840" imgH="291960" progId="Equation.DSMT4">
                  <p:embed/>
                </p:oleObj>
              </mc:Choice>
              <mc:Fallback>
                <p:oleObj name="Equation" r:id="rId14" imgW="2247840" imgH="2919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E0C7583-F256-4C87-B83B-288E0352BA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9336" y="5409870"/>
                        <a:ext cx="5005388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24ABD62-F3AC-CB0E-24D2-F596A20DCD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91233"/>
              </p:ext>
            </p:extLst>
          </p:nvPr>
        </p:nvGraphicFramePr>
        <p:xfrm>
          <a:off x="5855220" y="4088625"/>
          <a:ext cx="4476027" cy="708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65080" imgH="279360" progId="Equation.DSMT4">
                  <p:embed/>
                </p:oleObj>
              </mc:Choice>
              <mc:Fallback>
                <p:oleObj name="Equation" r:id="rId16" imgW="176508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E73C2E7-DC05-45F8-854C-4DC9226505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855220" y="4088625"/>
                        <a:ext cx="4476027" cy="7085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578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4A388-3C43-83F3-3331-8E0811B6F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4638"/>
            <a:ext cx="10015016" cy="634082"/>
          </a:xfrm>
        </p:spPr>
        <p:txBody>
          <a:bodyPr/>
          <a:lstStyle/>
          <a:p>
            <a:r>
              <a:rPr lang="en-CA" dirty="0"/>
              <a:t>Vertical Translations: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2C33A-9682-D43C-2B48-AAC1C8F67C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908720"/>
            <a:ext cx="11665296" cy="1368152"/>
          </a:xfrm>
        </p:spPr>
        <p:txBody>
          <a:bodyPr/>
          <a:lstStyle/>
          <a:p>
            <a:r>
              <a:rPr lang="en-CA" dirty="0"/>
              <a:t>During a Vertical Translation, a function slides either “</a:t>
            </a:r>
            <a:r>
              <a:rPr lang="en-CA" b="1" i="1" dirty="0">
                <a:solidFill>
                  <a:srgbClr val="FF0000"/>
                </a:solidFill>
              </a:rPr>
              <a:t>k</a:t>
            </a:r>
            <a:r>
              <a:rPr lang="en-CA" dirty="0"/>
              <a:t>” units  UP or DOWN</a:t>
            </a:r>
          </a:p>
          <a:p>
            <a:r>
              <a:rPr lang="en-CA" dirty="0"/>
              <a:t>When this happens, all the “y” coordinates on the graph will increase or decrease by “k” units.  The “X” coordinates DO NOT CHANGE!!!</a:t>
            </a:r>
          </a:p>
          <a:p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5B824AD-29F5-0726-2574-5189E04D35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9336" y="2132856"/>
                <a:ext cx="11377264" cy="85134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When looking at your function in notation form, a vertical translation occurs when your “y” variable is replaced with either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“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”</m:t>
                    </m:r>
                  </m:oMath>
                </a14:m>
                <a:r>
                  <a:rPr lang="en-CA" dirty="0"/>
                  <a:t> or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“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”</m:t>
                    </m:r>
                  </m:oMath>
                </a14:m>
                <a:endParaRPr lang="en-CA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25B824AD-29F5-0726-2574-5189E04D3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36" y="2132856"/>
                <a:ext cx="11377264" cy="851342"/>
              </a:xfrm>
              <a:prstGeom prst="rect">
                <a:avLst/>
              </a:prstGeom>
              <a:blipFill>
                <a:blip r:embed="rId2"/>
                <a:stretch>
                  <a:fillRect l="-268" t="-5714" r="-107" b="-128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AF4374E-461C-8B88-0502-281399404136}"/>
              </a:ext>
            </a:extLst>
          </p:cNvPr>
          <p:cNvSpPr txBox="1"/>
          <p:nvPr/>
        </p:nvSpPr>
        <p:spPr>
          <a:xfrm>
            <a:off x="335360" y="371703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rgbClr val="FF0000"/>
                </a:solidFill>
              </a:rPr>
              <a:t>Function Notations: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8C39968-6850-CA30-2CD5-EC9E7A1AD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104154"/>
              </p:ext>
            </p:extLst>
          </p:nvPr>
        </p:nvGraphicFramePr>
        <p:xfrm>
          <a:off x="638490" y="4171044"/>
          <a:ext cx="1406316" cy="585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033A038-C478-CA49-5B59-E448527BAF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490" y="4171044"/>
                        <a:ext cx="1406316" cy="585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B6CA177-44E6-A21B-2EBB-F753A6EE02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911749"/>
              </p:ext>
            </p:extLst>
          </p:nvPr>
        </p:nvGraphicFramePr>
        <p:xfrm>
          <a:off x="2063552" y="4219958"/>
          <a:ext cx="2042889" cy="51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253800" progId="Equation.DSMT4">
                  <p:embed/>
                </p:oleObj>
              </mc:Choice>
              <mc:Fallback>
                <p:oleObj name="Equation" r:id="rId5" imgW="10029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0B5848B-FF6B-A707-74CC-0C67C7C0FD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3552" y="4219958"/>
                        <a:ext cx="2042889" cy="51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28D16595-5BCA-77A2-24D1-561B62C5A67F}"/>
              </a:ext>
            </a:extLst>
          </p:cNvPr>
          <p:cNvSpPr/>
          <p:nvPr/>
        </p:nvSpPr>
        <p:spPr>
          <a:xfrm>
            <a:off x="594209" y="4272732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42DA4F9-7D75-6009-E365-B0CA8D6A1B04}"/>
              </a:ext>
            </a:extLst>
          </p:cNvPr>
          <p:cNvSpPr/>
          <p:nvPr/>
        </p:nvSpPr>
        <p:spPr>
          <a:xfrm>
            <a:off x="2393239" y="4263599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BFFD8C3-7B35-7380-725D-08C33580FF91}"/>
                  </a:ext>
                </a:extLst>
              </p:cNvPr>
              <p:cNvSpPr txBox="1"/>
              <p:nvPr/>
            </p:nvSpPr>
            <p:spPr>
              <a:xfrm>
                <a:off x="4223792" y="3960098"/>
                <a:ext cx="691276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>
                    <a:solidFill>
                      <a:srgbClr val="FF0000"/>
                    </a:solidFill>
                  </a:rPr>
                  <a:t>“y” is replaced with “</a:t>
                </a:r>
                <a14:m>
                  <m:oMath xmlns:m="http://schemas.openxmlformats.org/officeDocument/2006/math">
                    <m:r>
                      <a:rPr lang="en-CA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(ADD), the function will then shift “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units DOWN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BFFD8C3-7B35-7380-725D-08C33580FF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92" y="3960098"/>
                <a:ext cx="6912768" cy="707886"/>
              </a:xfrm>
              <a:prstGeom prst="rect">
                <a:avLst/>
              </a:prstGeom>
              <a:blipFill>
                <a:blip r:embed="rId7"/>
                <a:stretch>
                  <a:fillRect l="-970" t="-5172" r="-705" b="-146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58D8CA3-5ACB-E8BC-761B-7A4E7600FE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564991"/>
              </p:ext>
            </p:extLst>
          </p:nvPr>
        </p:nvGraphicFramePr>
        <p:xfrm>
          <a:off x="638490" y="5395180"/>
          <a:ext cx="1406316" cy="585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882C0E1-FF11-2632-6EB9-097959F906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490" y="5395180"/>
                        <a:ext cx="1406316" cy="585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96AE301-36F8-E18E-350A-65E0A2E8C2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41690"/>
              </p:ext>
            </p:extLst>
          </p:nvPr>
        </p:nvGraphicFramePr>
        <p:xfrm>
          <a:off x="2063552" y="5444094"/>
          <a:ext cx="2042889" cy="51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53800" progId="Equation.DSMT4">
                  <p:embed/>
                </p:oleObj>
              </mc:Choice>
              <mc:Fallback>
                <p:oleObj name="Equation" r:id="rId8" imgW="100296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ECA405E9-E307-93C6-BF85-0A2078519C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63552" y="5444094"/>
                        <a:ext cx="2042889" cy="51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BCFA6376-A099-1893-2E49-6A144EEE0505}"/>
              </a:ext>
            </a:extLst>
          </p:cNvPr>
          <p:cNvSpPr/>
          <p:nvPr/>
        </p:nvSpPr>
        <p:spPr>
          <a:xfrm>
            <a:off x="583143" y="5511999"/>
            <a:ext cx="336550" cy="382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347B3FC-9092-514E-1400-DE42070D037F}"/>
              </a:ext>
            </a:extLst>
          </p:cNvPr>
          <p:cNvSpPr/>
          <p:nvPr/>
        </p:nvSpPr>
        <p:spPr>
          <a:xfrm>
            <a:off x="2351584" y="5494684"/>
            <a:ext cx="854075" cy="382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E0B105F-86C7-469D-23D5-2025F80D0F24}"/>
                  </a:ext>
                </a:extLst>
              </p:cNvPr>
              <p:cNvSpPr txBox="1"/>
              <p:nvPr/>
            </p:nvSpPr>
            <p:spPr>
              <a:xfrm>
                <a:off x="4223792" y="5457418"/>
                <a:ext cx="727280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>
                    <a:solidFill>
                      <a:srgbClr val="FF0000"/>
                    </a:solidFill>
                  </a:rPr>
                  <a:t>“y” is replaced with “</a:t>
                </a:r>
                <a14:m>
                  <m:oMath xmlns:m="http://schemas.openxmlformats.org/officeDocument/2006/math">
                    <m:r>
                      <a:rPr lang="en-CA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(SUBTRACT)the function will then shift “</a:t>
                </a:r>
                <a14:m>
                  <m:oMath xmlns:m="http://schemas.openxmlformats.org/officeDocument/2006/math">
                    <m:r>
                      <a:rPr lang="en-CA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” units UP!!!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E0B105F-86C7-469D-23D5-2025F80D0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92" y="5457418"/>
                <a:ext cx="7272808" cy="707886"/>
              </a:xfrm>
              <a:prstGeom prst="rect">
                <a:avLst/>
              </a:prstGeom>
              <a:blipFill>
                <a:blip r:embed="rId10"/>
                <a:stretch>
                  <a:fillRect l="-922" t="-4310" b="-146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FCD1BAA-4B81-C9BB-B0CD-F8223537F082}"/>
              </a:ext>
            </a:extLst>
          </p:cNvPr>
          <p:cNvSpPr txBox="1">
            <a:spLocks/>
          </p:cNvSpPr>
          <p:nvPr/>
        </p:nvSpPr>
        <p:spPr>
          <a:xfrm>
            <a:off x="119336" y="2924944"/>
            <a:ext cx="11377264" cy="8513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 “y” variable is always isolated! So the constant “k” will be added or subtracted to the function on the RIGHT side!!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D7C44B9-3F61-75AC-E46C-1127CB1A5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788637"/>
              </p:ext>
            </p:extLst>
          </p:nvPr>
        </p:nvGraphicFramePr>
        <p:xfrm>
          <a:off x="2063552" y="4710804"/>
          <a:ext cx="2042889" cy="51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02960" imgH="253800" progId="Equation.DSMT4">
                  <p:embed/>
                </p:oleObj>
              </mc:Choice>
              <mc:Fallback>
                <p:oleObj name="Equation" r:id="rId11" imgW="10029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0B5848B-FF6B-A707-74CC-0C67C7C0FD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63552" y="4710804"/>
                        <a:ext cx="2042889" cy="51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E3E93E3-DB75-EC4E-6994-A6923FE00E35}"/>
              </a:ext>
            </a:extLst>
          </p:cNvPr>
          <p:cNvSpPr txBox="1"/>
          <p:nvPr/>
        </p:nvSpPr>
        <p:spPr>
          <a:xfrm>
            <a:off x="4223792" y="4725144"/>
            <a:ext cx="7416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If “k” is subtracted on the right side, graph shifts DOWN!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2A8D37B-F249-6885-00B8-2E0CC75A1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151858"/>
              </p:ext>
            </p:extLst>
          </p:nvPr>
        </p:nvGraphicFramePr>
        <p:xfrm>
          <a:off x="2039968" y="6063339"/>
          <a:ext cx="2042889" cy="518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02960" imgH="253800" progId="Equation.DSMT4">
                  <p:embed/>
                </p:oleObj>
              </mc:Choice>
              <mc:Fallback>
                <p:oleObj name="Equation" r:id="rId13" imgW="100296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D7C44B9-3F61-75AC-E46C-1127CB1A53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39968" y="6063339"/>
                        <a:ext cx="2042889" cy="518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248AE55B-B952-0EF6-1200-83720A48D1E1}"/>
              </a:ext>
            </a:extLst>
          </p:cNvPr>
          <p:cNvSpPr txBox="1"/>
          <p:nvPr/>
        </p:nvSpPr>
        <p:spPr>
          <a:xfrm>
            <a:off x="4223792" y="6269250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If “k” is added on the right side, graph shifts UP!</a:t>
            </a:r>
          </a:p>
        </p:txBody>
      </p:sp>
    </p:spTree>
    <p:extLst>
      <p:ext uri="{BB962C8B-B14F-4D97-AF65-F5344CB8AC3E}">
        <p14:creationId xmlns:p14="http://schemas.microsoft.com/office/powerpoint/2010/main" val="321356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8" grpId="1" animBg="1"/>
      <p:bldP spid="9" grpId="0" animBg="1"/>
      <p:bldP spid="9" grpId="1" animBg="1"/>
      <p:bldP spid="10" grpId="0"/>
      <p:bldP spid="13" grpId="0" animBg="1"/>
      <p:bldP spid="13" grpId="1" animBg="1"/>
      <p:bldP spid="14" grpId="0" animBg="1"/>
      <p:bldP spid="14" grpId="1" animBg="1"/>
      <p:bldP spid="15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BB20D-D00C-3FAD-165D-010C2B5132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16632"/>
            <a:ext cx="11521280" cy="108012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Graph the following functions by making a table of values</a:t>
            </a:r>
            <a:br>
              <a:rPr lang="en-CA" dirty="0"/>
            </a:br>
            <a:r>
              <a:rPr lang="en-CA" dirty="0"/>
              <a:t>ii) indicate the transformation and the notation</a:t>
            </a:r>
          </a:p>
        </p:txBody>
      </p:sp>
      <p:graphicFrame>
        <p:nvGraphicFramePr>
          <p:cNvPr id="4" name="Object 105">
            <a:extLst>
              <a:ext uri="{FF2B5EF4-FFF2-40B4-BE49-F238E27FC236}">
                <a16:creationId xmlns:a16="http://schemas.microsoft.com/office/drawing/2014/main" id="{541C41AD-6BAB-1CB6-1011-0CB5F8945B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962553"/>
              </p:ext>
            </p:extLst>
          </p:nvPr>
        </p:nvGraphicFramePr>
        <p:xfrm>
          <a:off x="707438" y="1280194"/>
          <a:ext cx="28495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880" imgH="253800" progId="Equation.DSMT4">
                  <p:embed/>
                </p:oleObj>
              </mc:Choice>
              <mc:Fallback>
                <p:oleObj name="Equation" r:id="rId2" imgW="1523880" imgH="253800" progId="Equation.DSMT4">
                  <p:embed/>
                  <p:pic>
                    <p:nvPicPr>
                      <p:cNvPr id="3074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438" y="1280194"/>
                        <a:ext cx="284956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31">
            <a:extLst>
              <a:ext uri="{FF2B5EF4-FFF2-40B4-BE49-F238E27FC236}">
                <a16:creationId xmlns:a16="http://schemas.microsoft.com/office/drawing/2014/main" id="{A4E2F7C4-4B86-C035-6387-B128D4E3D7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7151" y="2229769"/>
            <a:ext cx="3527425" cy="3919537"/>
            <a:chOff x="210" y="1715"/>
            <a:chExt cx="2222" cy="2469"/>
          </a:xfrm>
        </p:grpSpPr>
        <p:sp>
          <p:nvSpPr>
            <p:cNvPr id="7" name="AutoShape 30">
              <a:extLst>
                <a:ext uri="{FF2B5EF4-FFF2-40B4-BE49-F238E27FC236}">
                  <a16:creationId xmlns:a16="http://schemas.microsoft.com/office/drawing/2014/main" id="{9947B084-5384-EAE1-2237-6C81F9925DF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10" y="1720"/>
              <a:ext cx="2222" cy="2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Rectangle 32">
              <a:extLst>
                <a:ext uri="{FF2B5EF4-FFF2-40B4-BE49-F238E27FC236}">
                  <a16:creationId xmlns:a16="http://schemas.microsoft.com/office/drawing/2014/main" id="{CCD6FB65-37A3-8804-16EA-27C5FA464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33">
              <a:extLst>
                <a:ext uri="{FF2B5EF4-FFF2-40B4-BE49-F238E27FC236}">
                  <a16:creationId xmlns:a16="http://schemas.microsoft.com/office/drawing/2014/main" id="{47B5A962-7959-C483-7101-9DBB51E451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34">
              <a:extLst>
                <a:ext uri="{FF2B5EF4-FFF2-40B4-BE49-F238E27FC236}">
                  <a16:creationId xmlns:a16="http://schemas.microsoft.com/office/drawing/2014/main" id="{D57F1EBC-BA4A-1EDD-98D2-36F8689677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35">
              <a:extLst>
                <a:ext uri="{FF2B5EF4-FFF2-40B4-BE49-F238E27FC236}">
                  <a16:creationId xmlns:a16="http://schemas.microsoft.com/office/drawing/2014/main" id="{E1A5F5FC-FFF3-9EF0-2AEB-48D26C7F35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36">
              <a:extLst>
                <a:ext uri="{FF2B5EF4-FFF2-40B4-BE49-F238E27FC236}">
                  <a16:creationId xmlns:a16="http://schemas.microsoft.com/office/drawing/2014/main" id="{F2BC0291-EFEB-BFA3-1F8D-7CFA12F05A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37">
              <a:extLst>
                <a:ext uri="{FF2B5EF4-FFF2-40B4-BE49-F238E27FC236}">
                  <a16:creationId xmlns:a16="http://schemas.microsoft.com/office/drawing/2014/main" id="{D34D1BA1-3478-76DB-4ABF-70F9991331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6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38">
              <a:extLst>
                <a:ext uri="{FF2B5EF4-FFF2-40B4-BE49-F238E27FC236}">
                  <a16:creationId xmlns:a16="http://schemas.microsoft.com/office/drawing/2014/main" id="{6BDA4104-91E5-8107-7C0F-374B4CB52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8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39">
              <a:extLst>
                <a:ext uri="{FF2B5EF4-FFF2-40B4-BE49-F238E27FC236}">
                  <a16:creationId xmlns:a16="http://schemas.microsoft.com/office/drawing/2014/main" id="{967C872E-6A67-4164-5B2F-0EF4B9E9CF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0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40">
              <a:extLst>
                <a:ext uri="{FF2B5EF4-FFF2-40B4-BE49-F238E27FC236}">
                  <a16:creationId xmlns:a16="http://schemas.microsoft.com/office/drawing/2014/main" id="{A2B5E9E1-4C93-E166-A0EF-92B6AC4809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2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41">
              <a:extLst>
                <a:ext uri="{FF2B5EF4-FFF2-40B4-BE49-F238E27FC236}">
                  <a16:creationId xmlns:a16="http://schemas.microsoft.com/office/drawing/2014/main" id="{E4391E2F-0638-F20B-501C-5DA285FE96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4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42">
              <a:extLst>
                <a:ext uri="{FF2B5EF4-FFF2-40B4-BE49-F238E27FC236}">
                  <a16:creationId xmlns:a16="http://schemas.microsoft.com/office/drawing/2014/main" id="{D80E4572-7A75-8E74-FCBA-E78BB449A6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43">
              <a:extLst>
                <a:ext uri="{FF2B5EF4-FFF2-40B4-BE49-F238E27FC236}">
                  <a16:creationId xmlns:a16="http://schemas.microsoft.com/office/drawing/2014/main" id="{8977F91A-C559-41F7-FC17-664A164C0C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44">
              <a:extLst>
                <a:ext uri="{FF2B5EF4-FFF2-40B4-BE49-F238E27FC236}">
                  <a16:creationId xmlns:a16="http://schemas.microsoft.com/office/drawing/2014/main" id="{7BE4531F-8232-A251-3142-ED156A6AC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5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45">
              <a:extLst>
                <a:ext uri="{FF2B5EF4-FFF2-40B4-BE49-F238E27FC236}">
                  <a16:creationId xmlns:a16="http://schemas.microsoft.com/office/drawing/2014/main" id="{5FED4234-E4BD-6A62-E838-C6110DA299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8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46">
              <a:extLst>
                <a:ext uri="{FF2B5EF4-FFF2-40B4-BE49-F238E27FC236}">
                  <a16:creationId xmlns:a16="http://schemas.microsoft.com/office/drawing/2014/main" id="{6A8B0029-8D58-2520-9414-9AF91D17D9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90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47">
              <a:extLst>
                <a:ext uri="{FF2B5EF4-FFF2-40B4-BE49-F238E27FC236}">
                  <a16:creationId xmlns:a16="http://schemas.microsoft.com/office/drawing/2014/main" id="{27F5234A-9BB2-BE90-EEC4-6BB129B719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48">
              <a:extLst>
                <a:ext uri="{FF2B5EF4-FFF2-40B4-BE49-F238E27FC236}">
                  <a16:creationId xmlns:a16="http://schemas.microsoft.com/office/drawing/2014/main" id="{B6D087B5-97F9-40E3-DD52-21305F793B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4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49">
              <a:extLst>
                <a:ext uri="{FF2B5EF4-FFF2-40B4-BE49-F238E27FC236}">
                  <a16:creationId xmlns:a16="http://schemas.microsoft.com/office/drawing/2014/main" id="{1251A937-DDBB-4D3D-5120-BA1C75C63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50">
              <a:extLst>
                <a:ext uri="{FF2B5EF4-FFF2-40B4-BE49-F238E27FC236}">
                  <a16:creationId xmlns:a16="http://schemas.microsoft.com/office/drawing/2014/main" id="{A3394BDA-B04B-F15F-5EB6-C19429CD01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51">
              <a:extLst>
                <a:ext uri="{FF2B5EF4-FFF2-40B4-BE49-F238E27FC236}">
                  <a16:creationId xmlns:a16="http://schemas.microsoft.com/office/drawing/2014/main" id="{19469C28-5BEE-61C0-97F6-2823662B23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52">
              <a:extLst>
                <a:ext uri="{FF2B5EF4-FFF2-40B4-BE49-F238E27FC236}">
                  <a16:creationId xmlns:a16="http://schemas.microsoft.com/office/drawing/2014/main" id="{E441ACFA-1123-D0EF-A8BD-6A19819307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53">
              <a:extLst>
                <a:ext uri="{FF2B5EF4-FFF2-40B4-BE49-F238E27FC236}">
                  <a16:creationId xmlns:a16="http://schemas.microsoft.com/office/drawing/2014/main" id="{F2CAA4BF-3BF2-880F-48DC-6376D3692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99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54">
              <a:extLst>
                <a:ext uri="{FF2B5EF4-FFF2-40B4-BE49-F238E27FC236}">
                  <a16:creationId xmlns:a16="http://schemas.microsoft.com/office/drawing/2014/main" id="{1FC59E05-DDB8-2A74-4A52-8D0874DDC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400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55">
              <a:extLst>
                <a:ext uri="{FF2B5EF4-FFF2-40B4-BE49-F238E27FC236}">
                  <a16:creationId xmlns:a16="http://schemas.microsoft.com/office/drawing/2014/main" id="{E3E01B66-5E6F-B07E-BBCB-585719B131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81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56">
              <a:extLst>
                <a:ext uri="{FF2B5EF4-FFF2-40B4-BE49-F238E27FC236}">
                  <a16:creationId xmlns:a16="http://schemas.microsoft.com/office/drawing/2014/main" id="{0DD2E467-C274-D8BD-3997-ACE1C6E2B5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82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57">
              <a:extLst>
                <a:ext uri="{FF2B5EF4-FFF2-40B4-BE49-F238E27FC236}">
                  <a16:creationId xmlns:a16="http://schemas.microsoft.com/office/drawing/2014/main" id="{4994A5B5-08AD-5034-7D86-15D429BD92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64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58">
              <a:extLst>
                <a:ext uri="{FF2B5EF4-FFF2-40B4-BE49-F238E27FC236}">
                  <a16:creationId xmlns:a16="http://schemas.microsoft.com/office/drawing/2014/main" id="{874CFE14-C7EB-B358-ABE3-A8E5D852A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65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59">
              <a:extLst>
                <a:ext uri="{FF2B5EF4-FFF2-40B4-BE49-F238E27FC236}">
                  <a16:creationId xmlns:a16="http://schemas.microsoft.com/office/drawing/2014/main" id="{11C7251D-3290-FECC-7817-031E510A5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47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60">
              <a:extLst>
                <a:ext uri="{FF2B5EF4-FFF2-40B4-BE49-F238E27FC236}">
                  <a16:creationId xmlns:a16="http://schemas.microsoft.com/office/drawing/2014/main" id="{17AA58D9-3945-61FB-8CAA-1C81CD906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47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61">
              <a:extLst>
                <a:ext uri="{FF2B5EF4-FFF2-40B4-BE49-F238E27FC236}">
                  <a16:creationId xmlns:a16="http://schemas.microsoft.com/office/drawing/2014/main" id="{0BDE60AD-FD64-02D1-F71F-F54B5D61E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122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62">
              <a:extLst>
                <a:ext uri="{FF2B5EF4-FFF2-40B4-BE49-F238E27FC236}">
                  <a16:creationId xmlns:a16="http://schemas.microsoft.com/office/drawing/2014/main" id="{5CE8820B-CBB0-6ECE-762B-84408E3B28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127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63">
              <a:extLst>
                <a:ext uri="{FF2B5EF4-FFF2-40B4-BE49-F238E27FC236}">
                  <a16:creationId xmlns:a16="http://schemas.microsoft.com/office/drawing/2014/main" id="{14948705-F00A-8AAC-E477-FBC6F0BA9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944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64">
              <a:extLst>
                <a:ext uri="{FF2B5EF4-FFF2-40B4-BE49-F238E27FC236}">
                  <a16:creationId xmlns:a16="http://schemas.microsoft.com/office/drawing/2014/main" id="{7ED1CF1C-A641-AB41-B0E2-61B43F1B4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949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65">
              <a:extLst>
                <a:ext uri="{FF2B5EF4-FFF2-40B4-BE49-F238E27FC236}">
                  <a16:creationId xmlns:a16="http://schemas.microsoft.com/office/drawing/2014/main" id="{6334887C-A050-85D7-AC7D-4F3B03743D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772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66">
              <a:extLst>
                <a:ext uri="{FF2B5EF4-FFF2-40B4-BE49-F238E27FC236}">
                  <a16:creationId xmlns:a16="http://schemas.microsoft.com/office/drawing/2014/main" id="{997D5A4B-E95E-44E9-99D0-45A24F0083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777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67">
              <a:extLst>
                <a:ext uri="{FF2B5EF4-FFF2-40B4-BE49-F238E27FC236}">
                  <a16:creationId xmlns:a16="http://schemas.microsoft.com/office/drawing/2014/main" id="{E179F273-FE23-983C-A8B6-153A3BCF6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599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68">
              <a:extLst>
                <a:ext uri="{FF2B5EF4-FFF2-40B4-BE49-F238E27FC236}">
                  <a16:creationId xmlns:a16="http://schemas.microsoft.com/office/drawing/2014/main" id="{928A4424-D8A9-EEAE-4415-8DFCD10F01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604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69">
              <a:extLst>
                <a:ext uri="{FF2B5EF4-FFF2-40B4-BE49-F238E27FC236}">
                  <a16:creationId xmlns:a16="http://schemas.microsoft.com/office/drawing/2014/main" id="{D4FE37A1-C2F6-6027-D350-BDB796F9E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42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70">
              <a:extLst>
                <a:ext uri="{FF2B5EF4-FFF2-40B4-BE49-F238E27FC236}">
                  <a16:creationId xmlns:a16="http://schemas.microsoft.com/office/drawing/2014/main" id="{3FE9E643-90A4-98C9-5C16-B8F6DBD30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42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71">
              <a:extLst>
                <a:ext uri="{FF2B5EF4-FFF2-40B4-BE49-F238E27FC236}">
                  <a16:creationId xmlns:a16="http://schemas.microsoft.com/office/drawing/2014/main" id="{8AF65659-706D-4689-453C-CE0D4216AD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24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72">
              <a:extLst>
                <a:ext uri="{FF2B5EF4-FFF2-40B4-BE49-F238E27FC236}">
                  <a16:creationId xmlns:a16="http://schemas.microsoft.com/office/drawing/2014/main" id="{262996BA-3E51-77AC-DED0-3502EFC27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25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73">
              <a:extLst>
                <a:ext uri="{FF2B5EF4-FFF2-40B4-BE49-F238E27FC236}">
                  <a16:creationId xmlns:a16="http://schemas.microsoft.com/office/drawing/2014/main" id="{5445FF1B-3EC4-A9B5-7CBF-C1CD24D122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076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74">
              <a:extLst>
                <a:ext uri="{FF2B5EF4-FFF2-40B4-BE49-F238E27FC236}">
                  <a16:creationId xmlns:a16="http://schemas.microsoft.com/office/drawing/2014/main" id="{DCEB95C7-DF5A-D08A-5066-3FC8E2E6D9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081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75">
              <a:extLst>
                <a:ext uri="{FF2B5EF4-FFF2-40B4-BE49-F238E27FC236}">
                  <a16:creationId xmlns:a16="http://schemas.microsoft.com/office/drawing/2014/main" id="{A80E21BE-C679-5BC1-80ED-0B3AD5579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898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76">
              <a:extLst>
                <a:ext uri="{FF2B5EF4-FFF2-40B4-BE49-F238E27FC236}">
                  <a16:creationId xmlns:a16="http://schemas.microsoft.com/office/drawing/2014/main" id="{26F06AC3-8483-2EF8-CCDC-8334BE605D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903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77">
              <a:extLst>
                <a:ext uri="{FF2B5EF4-FFF2-40B4-BE49-F238E27FC236}">
                  <a16:creationId xmlns:a16="http://schemas.microsoft.com/office/drawing/2014/main" id="{10313063-6E14-ED50-EBED-71F5AF468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290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78">
              <a:extLst>
                <a:ext uri="{FF2B5EF4-FFF2-40B4-BE49-F238E27FC236}">
                  <a16:creationId xmlns:a16="http://schemas.microsoft.com/office/drawing/2014/main" id="{559DD810-AB6D-5CBB-2D0F-4D571EAAF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295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79">
              <a:extLst>
                <a:ext uri="{FF2B5EF4-FFF2-40B4-BE49-F238E27FC236}">
                  <a16:creationId xmlns:a16="http://schemas.microsoft.com/office/drawing/2014/main" id="{D9B6A802-AC7D-3F36-3F47-EC81AC4083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300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80">
              <a:extLst>
                <a:ext uri="{FF2B5EF4-FFF2-40B4-BE49-F238E27FC236}">
                  <a16:creationId xmlns:a16="http://schemas.microsoft.com/office/drawing/2014/main" id="{CF64891F-36ED-950E-8977-06664B949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3305"/>
              <a:ext cx="22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81">
              <a:extLst>
                <a:ext uri="{FF2B5EF4-FFF2-40B4-BE49-F238E27FC236}">
                  <a16:creationId xmlns:a16="http://schemas.microsoft.com/office/drawing/2014/main" id="{CF4CB370-D579-E66A-182B-781A2B0A3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4" y="3138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8" name="Freeform 82">
              <a:extLst>
                <a:ext uri="{FF2B5EF4-FFF2-40B4-BE49-F238E27FC236}">
                  <a16:creationId xmlns:a16="http://schemas.microsoft.com/office/drawing/2014/main" id="{34B43AF1-EA8A-8C34-C2B3-5C58D511B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6" y="3254"/>
              <a:ext cx="19" cy="92"/>
            </a:xfrm>
            <a:custGeom>
              <a:avLst/>
              <a:gdLst>
                <a:gd name="T0" fmla="*/ 0 w 19"/>
                <a:gd name="T1" fmla="*/ 0 h 92"/>
                <a:gd name="T2" fmla="*/ 19 w 19"/>
                <a:gd name="T3" fmla="*/ 46 h 92"/>
                <a:gd name="T4" fmla="*/ 0 w 19"/>
                <a:gd name="T5" fmla="*/ 92 h 92"/>
                <a:gd name="T6" fmla="*/ 0 w 19"/>
                <a:gd name="T7" fmla="*/ 0 h 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"/>
                <a:gd name="T13" fmla="*/ 0 h 92"/>
                <a:gd name="T14" fmla="*/ 19 w 19"/>
                <a:gd name="T15" fmla="*/ 92 h 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" h="92">
                  <a:moveTo>
                    <a:pt x="0" y="0"/>
                  </a:moveTo>
                  <a:lnTo>
                    <a:pt x="19" y="46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83">
              <a:extLst>
                <a:ext uri="{FF2B5EF4-FFF2-40B4-BE49-F238E27FC236}">
                  <a16:creationId xmlns:a16="http://schemas.microsoft.com/office/drawing/2014/main" id="{3E01C2CF-DA84-20EA-F9B9-1200614465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84">
              <a:extLst>
                <a:ext uri="{FF2B5EF4-FFF2-40B4-BE49-F238E27FC236}">
                  <a16:creationId xmlns:a16="http://schemas.microsoft.com/office/drawing/2014/main" id="{CE524870-9DEE-0E48-7ED0-4D5185AEC5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9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85">
              <a:extLst>
                <a:ext uri="{FF2B5EF4-FFF2-40B4-BE49-F238E27FC236}">
                  <a16:creationId xmlns:a16="http://schemas.microsoft.com/office/drawing/2014/main" id="{DAF02C1F-DC92-05C9-F223-FC8F0EFE4D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21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86">
              <a:extLst>
                <a:ext uri="{FF2B5EF4-FFF2-40B4-BE49-F238E27FC236}">
                  <a16:creationId xmlns:a16="http://schemas.microsoft.com/office/drawing/2014/main" id="{2F1F0BED-DCA7-F283-591B-F947100DDD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23" y="1725"/>
              <a:ext cx="1" cy="244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87">
              <a:extLst>
                <a:ext uri="{FF2B5EF4-FFF2-40B4-BE49-F238E27FC236}">
                  <a16:creationId xmlns:a16="http://schemas.microsoft.com/office/drawing/2014/main" id="{2A916A7C-753D-E277-C3BA-0CCE4FAD2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" y="1715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4" name="Freeform 88">
              <a:extLst>
                <a:ext uri="{FF2B5EF4-FFF2-40B4-BE49-F238E27FC236}">
                  <a16:creationId xmlns:a16="http://schemas.microsoft.com/office/drawing/2014/main" id="{E9ED5FAD-CD19-09BA-A8AE-81712ED20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1" y="1730"/>
              <a:ext cx="40" cy="46"/>
            </a:xfrm>
            <a:custGeom>
              <a:avLst/>
              <a:gdLst>
                <a:gd name="T0" fmla="*/ 0 w 40"/>
                <a:gd name="T1" fmla="*/ 46 h 46"/>
                <a:gd name="T2" fmla="*/ 20 w 40"/>
                <a:gd name="T3" fmla="*/ 0 h 46"/>
                <a:gd name="T4" fmla="*/ 40 w 40"/>
                <a:gd name="T5" fmla="*/ 46 h 46"/>
                <a:gd name="T6" fmla="*/ 0 w 40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46"/>
                <a:gd name="T14" fmla="*/ 40 w 40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46">
                  <a:moveTo>
                    <a:pt x="0" y="46"/>
                  </a:moveTo>
                  <a:lnTo>
                    <a:pt x="20" y="0"/>
                  </a:lnTo>
                  <a:lnTo>
                    <a:pt x="40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89">
              <a:extLst>
                <a:ext uri="{FF2B5EF4-FFF2-40B4-BE49-F238E27FC236}">
                  <a16:creationId xmlns:a16="http://schemas.microsoft.com/office/drawing/2014/main" id="{AA5195CA-8831-7C27-0EE3-9F8DB077B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90">
              <a:extLst>
                <a:ext uri="{FF2B5EF4-FFF2-40B4-BE49-F238E27FC236}">
                  <a16:creationId xmlns:a16="http://schemas.microsoft.com/office/drawing/2014/main" id="{0AABBE76-FEDC-55E5-11D3-E37A718926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91">
              <a:extLst>
                <a:ext uri="{FF2B5EF4-FFF2-40B4-BE49-F238E27FC236}">
                  <a16:creationId xmlns:a16="http://schemas.microsoft.com/office/drawing/2014/main" id="{54154DC5-C993-142E-4131-22B1FBAF3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68" name="Line 92">
              <a:extLst>
                <a:ext uri="{FF2B5EF4-FFF2-40B4-BE49-F238E27FC236}">
                  <a16:creationId xmlns:a16="http://schemas.microsoft.com/office/drawing/2014/main" id="{B26496BA-86FA-48DC-EFAA-20C8CE8D86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93">
              <a:extLst>
                <a:ext uri="{FF2B5EF4-FFF2-40B4-BE49-F238E27FC236}">
                  <a16:creationId xmlns:a16="http://schemas.microsoft.com/office/drawing/2014/main" id="{FD5D2F2A-B7F8-FAE9-A47C-68A18AA97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0" name="Line 94">
              <a:extLst>
                <a:ext uri="{FF2B5EF4-FFF2-40B4-BE49-F238E27FC236}">
                  <a16:creationId xmlns:a16="http://schemas.microsoft.com/office/drawing/2014/main" id="{5974C2E4-56EF-002E-B0E2-95033D36E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95">
              <a:extLst>
                <a:ext uri="{FF2B5EF4-FFF2-40B4-BE49-F238E27FC236}">
                  <a16:creationId xmlns:a16="http://schemas.microsoft.com/office/drawing/2014/main" id="{1351CC0A-103D-5777-D914-C1CF60CE7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2" name="Line 96">
              <a:extLst>
                <a:ext uri="{FF2B5EF4-FFF2-40B4-BE49-F238E27FC236}">
                  <a16:creationId xmlns:a16="http://schemas.microsoft.com/office/drawing/2014/main" id="{73C82684-66D8-C333-EAF5-FBB699BE8A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2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97">
              <a:extLst>
                <a:ext uri="{FF2B5EF4-FFF2-40B4-BE49-F238E27FC236}">
                  <a16:creationId xmlns:a16="http://schemas.microsoft.com/office/drawing/2014/main" id="{DD9005D6-760D-607D-BB61-0B1C2CF57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4" name="Line 98">
              <a:extLst>
                <a:ext uri="{FF2B5EF4-FFF2-40B4-BE49-F238E27FC236}">
                  <a16:creationId xmlns:a16="http://schemas.microsoft.com/office/drawing/2014/main" id="{B2113B4A-97E4-0720-EE04-14E43CD44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7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99">
              <a:extLst>
                <a:ext uri="{FF2B5EF4-FFF2-40B4-BE49-F238E27FC236}">
                  <a16:creationId xmlns:a16="http://schemas.microsoft.com/office/drawing/2014/main" id="{C23F4F6A-0A56-1955-DDFD-71F6DE1FD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" y="3341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6" name="Rectangle 100">
              <a:extLst>
                <a:ext uri="{FF2B5EF4-FFF2-40B4-BE49-F238E27FC236}">
                  <a16:creationId xmlns:a16="http://schemas.microsoft.com/office/drawing/2014/main" id="{7F696483-8005-D330-5A88-3C101B3640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0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7" name="Line 101">
              <a:extLst>
                <a:ext uri="{FF2B5EF4-FFF2-40B4-BE49-F238E27FC236}">
                  <a16:creationId xmlns:a16="http://schemas.microsoft.com/office/drawing/2014/main" id="{32FBA951-9F21-4D6C-BDD8-32516BAF4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5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102">
              <a:extLst>
                <a:ext uri="{FF2B5EF4-FFF2-40B4-BE49-F238E27FC236}">
                  <a16:creationId xmlns:a16="http://schemas.microsoft.com/office/drawing/2014/main" id="{3E488FB6-BD8F-4272-0F55-FD20CF1BC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9" name="Line 103">
              <a:extLst>
                <a:ext uri="{FF2B5EF4-FFF2-40B4-BE49-F238E27FC236}">
                  <a16:creationId xmlns:a16="http://schemas.microsoft.com/office/drawing/2014/main" id="{753F7FE1-F082-5596-60CF-13C3D27102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0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104">
              <a:extLst>
                <a:ext uri="{FF2B5EF4-FFF2-40B4-BE49-F238E27FC236}">
                  <a16:creationId xmlns:a16="http://schemas.microsoft.com/office/drawing/2014/main" id="{18CE9338-8074-84D5-8A70-1746F1CBC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1" name="Line 105">
              <a:extLst>
                <a:ext uri="{FF2B5EF4-FFF2-40B4-BE49-F238E27FC236}">
                  <a16:creationId xmlns:a16="http://schemas.microsoft.com/office/drawing/2014/main" id="{1D0089ED-AB1B-FDE2-32A6-B53C8D731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4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106">
              <a:extLst>
                <a:ext uri="{FF2B5EF4-FFF2-40B4-BE49-F238E27FC236}">
                  <a16:creationId xmlns:a16="http://schemas.microsoft.com/office/drawing/2014/main" id="{2F1B9489-7E76-A38B-F1D2-6AFF05C02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7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3" name="Line 107">
              <a:extLst>
                <a:ext uri="{FF2B5EF4-FFF2-40B4-BE49-F238E27FC236}">
                  <a16:creationId xmlns:a16="http://schemas.microsoft.com/office/drawing/2014/main" id="{B708B18C-96B8-0CF3-951F-EB5170651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9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108">
              <a:extLst>
                <a:ext uri="{FF2B5EF4-FFF2-40B4-BE49-F238E27FC236}">
                  <a16:creationId xmlns:a16="http://schemas.microsoft.com/office/drawing/2014/main" id="{49FB5D2C-7399-DBD2-3351-A87E42060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1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5" name="Line 109">
              <a:extLst>
                <a:ext uri="{FF2B5EF4-FFF2-40B4-BE49-F238E27FC236}">
                  <a16:creationId xmlns:a16="http://schemas.microsoft.com/office/drawing/2014/main" id="{5CF0968C-64A3-CCDF-5B79-F5903DEF3E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3" y="3264"/>
              <a:ext cx="1" cy="7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110">
              <a:extLst>
                <a:ext uri="{FF2B5EF4-FFF2-40B4-BE49-F238E27FC236}">
                  <a16:creationId xmlns:a16="http://schemas.microsoft.com/office/drawing/2014/main" id="{5AB103B0-0590-0CE6-0F5B-A97D07ABC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3341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7" name="Rectangle 111">
              <a:extLst>
                <a:ext uri="{FF2B5EF4-FFF2-40B4-BE49-F238E27FC236}">
                  <a16:creationId xmlns:a16="http://schemas.microsoft.com/office/drawing/2014/main" id="{10263060-0EB6-A001-F6CB-74698A8A7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395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8" name="Line 112">
              <a:extLst>
                <a:ext uri="{FF2B5EF4-FFF2-40B4-BE49-F238E27FC236}">
                  <a16:creationId xmlns:a16="http://schemas.microsoft.com/office/drawing/2014/main" id="{BDD88D78-347B-489A-3835-C04C721AE0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400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113">
              <a:extLst>
                <a:ext uri="{FF2B5EF4-FFF2-40B4-BE49-F238E27FC236}">
                  <a16:creationId xmlns:a16="http://schemas.microsoft.com/office/drawing/2014/main" id="{350577EA-6EA4-A15C-5EA8-05012528D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3773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90" name="Line 114">
              <a:extLst>
                <a:ext uri="{FF2B5EF4-FFF2-40B4-BE49-F238E27FC236}">
                  <a16:creationId xmlns:a16="http://schemas.microsoft.com/office/drawing/2014/main" id="{740C7FE0-69C9-15B2-5BC9-618028C3E1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382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115">
              <a:extLst>
                <a:ext uri="{FF2B5EF4-FFF2-40B4-BE49-F238E27FC236}">
                  <a16:creationId xmlns:a16="http://schemas.microsoft.com/office/drawing/2014/main" id="{F5507335-9B45-021C-5094-8EED28BE4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360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92" name="Line 116">
              <a:extLst>
                <a:ext uri="{FF2B5EF4-FFF2-40B4-BE49-F238E27FC236}">
                  <a16:creationId xmlns:a16="http://schemas.microsoft.com/office/drawing/2014/main" id="{C0229984-1008-7D2D-CAD3-28A4DD7E6A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365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117">
              <a:extLst>
                <a:ext uri="{FF2B5EF4-FFF2-40B4-BE49-F238E27FC236}">
                  <a16:creationId xmlns:a16="http://schemas.microsoft.com/office/drawing/2014/main" id="{DF73B31D-2B06-0EF7-39F2-957B98A77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3427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94" name="Line 118">
              <a:extLst>
                <a:ext uri="{FF2B5EF4-FFF2-40B4-BE49-F238E27FC236}">
                  <a16:creationId xmlns:a16="http://schemas.microsoft.com/office/drawing/2014/main" id="{B80AABE3-4993-3D32-AB13-806393CFA4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347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Rectangle 119">
              <a:extLst>
                <a:ext uri="{FF2B5EF4-FFF2-40B4-BE49-F238E27FC236}">
                  <a16:creationId xmlns:a16="http://schemas.microsoft.com/office/drawing/2014/main" id="{B24959B8-BB03-059D-1775-652FCA6FE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307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96" name="Line 120">
              <a:extLst>
                <a:ext uri="{FF2B5EF4-FFF2-40B4-BE49-F238E27FC236}">
                  <a16:creationId xmlns:a16="http://schemas.microsoft.com/office/drawing/2014/main" id="{1B462A81-447C-3CB2-965B-CBA9CE8597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3127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Rectangle 121">
              <a:extLst>
                <a:ext uri="{FF2B5EF4-FFF2-40B4-BE49-F238E27FC236}">
                  <a16:creationId xmlns:a16="http://schemas.microsoft.com/office/drawing/2014/main" id="{719B11F9-A8A7-4BDB-FDA6-6BAF019AD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2899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8" name="Line 122">
              <a:extLst>
                <a:ext uri="{FF2B5EF4-FFF2-40B4-BE49-F238E27FC236}">
                  <a16:creationId xmlns:a16="http://schemas.microsoft.com/office/drawing/2014/main" id="{29C79FC3-CC4C-AA29-256B-80C6DBFB8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2949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123">
              <a:extLst>
                <a:ext uri="{FF2B5EF4-FFF2-40B4-BE49-F238E27FC236}">
                  <a16:creationId xmlns:a16="http://schemas.microsoft.com/office/drawing/2014/main" id="{5F5014C7-E218-497A-D5B2-CA251F488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272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0" name="Line 124">
              <a:extLst>
                <a:ext uri="{FF2B5EF4-FFF2-40B4-BE49-F238E27FC236}">
                  <a16:creationId xmlns:a16="http://schemas.microsoft.com/office/drawing/2014/main" id="{9BB7C518-C27A-941D-D780-AF53E0C62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2777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Rectangle 125">
              <a:extLst>
                <a:ext uri="{FF2B5EF4-FFF2-40B4-BE49-F238E27FC236}">
                  <a16:creationId xmlns:a16="http://schemas.microsoft.com/office/drawing/2014/main" id="{1CD57153-C6F8-E7C9-3CB9-B7A2D9852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255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2" name="Line 126">
              <a:extLst>
                <a:ext uri="{FF2B5EF4-FFF2-40B4-BE49-F238E27FC236}">
                  <a16:creationId xmlns:a16="http://schemas.microsoft.com/office/drawing/2014/main" id="{43567CF5-94BF-1DFA-B089-29D4EC8EE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2604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Rectangle 127">
              <a:extLst>
                <a:ext uri="{FF2B5EF4-FFF2-40B4-BE49-F238E27FC236}">
                  <a16:creationId xmlns:a16="http://schemas.microsoft.com/office/drawing/2014/main" id="{ABE63848-5573-E00A-089D-3A1DB09BB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2375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4" name="Line 128">
              <a:extLst>
                <a:ext uri="{FF2B5EF4-FFF2-40B4-BE49-F238E27FC236}">
                  <a16:creationId xmlns:a16="http://schemas.microsoft.com/office/drawing/2014/main" id="{09616580-70AC-56F3-855F-8AC185F1A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2426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129">
              <a:extLst>
                <a:ext uri="{FF2B5EF4-FFF2-40B4-BE49-F238E27FC236}">
                  <a16:creationId xmlns:a16="http://schemas.microsoft.com/office/drawing/2014/main" id="{C8278997-A6D6-4EDC-0911-F13027CA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220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06" name="Line 130">
              <a:extLst>
                <a:ext uri="{FF2B5EF4-FFF2-40B4-BE49-F238E27FC236}">
                  <a16:creationId xmlns:a16="http://schemas.microsoft.com/office/drawing/2014/main" id="{458AEAA9-6B80-804A-D8F5-67B258B42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225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Rectangle 131">
              <a:extLst>
                <a:ext uri="{FF2B5EF4-FFF2-40B4-BE49-F238E27FC236}">
                  <a16:creationId xmlns:a16="http://schemas.microsoft.com/office/drawing/2014/main" id="{6500EB73-F76C-C0B6-2429-120C8196D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2030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08" name="Line 132">
              <a:extLst>
                <a:ext uri="{FF2B5EF4-FFF2-40B4-BE49-F238E27FC236}">
                  <a16:creationId xmlns:a16="http://schemas.microsoft.com/office/drawing/2014/main" id="{9D636BDC-C582-A1C4-3338-BE2BB5BC3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2081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Rectangle 133">
              <a:extLst>
                <a:ext uri="{FF2B5EF4-FFF2-40B4-BE49-F238E27FC236}">
                  <a16:creationId xmlns:a16="http://schemas.microsoft.com/office/drawing/2014/main" id="{DFF9A703-5D13-7A4C-D389-65A170F20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" y="1852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10" name="Line 134">
              <a:extLst>
                <a:ext uri="{FF2B5EF4-FFF2-40B4-BE49-F238E27FC236}">
                  <a16:creationId xmlns:a16="http://schemas.microsoft.com/office/drawing/2014/main" id="{2014D35B-631C-D305-EAED-611C26D05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6" y="1903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135">
              <a:extLst>
                <a:ext uri="{FF2B5EF4-FFF2-40B4-BE49-F238E27FC236}">
                  <a16:creationId xmlns:a16="http://schemas.microsoft.com/office/drawing/2014/main" id="{8D3A80F6-C675-066D-8E75-C37C4D06A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66" y="1720"/>
              <a:ext cx="4" cy="2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Rectangle 139">
              <a:extLst>
                <a:ext uri="{FF2B5EF4-FFF2-40B4-BE49-F238E27FC236}">
                  <a16:creationId xmlns:a16="http://schemas.microsoft.com/office/drawing/2014/main" id="{AE99C952-303A-1073-A0AB-D78328E0D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1725"/>
              <a:ext cx="2218" cy="2454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13" name="Group 221">
            <a:extLst>
              <a:ext uri="{FF2B5EF4-FFF2-40B4-BE49-F238E27FC236}">
                <a16:creationId xmlns:a16="http://schemas.microsoft.com/office/drawing/2014/main" id="{F03AB09A-5702-97FB-2EB9-9F8AF785C74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45467" y="2271711"/>
            <a:ext cx="3717769" cy="3781165"/>
            <a:chOff x="-192" y="701"/>
            <a:chExt cx="2885" cy="2833"/>
          </a:xfrm>
        </p:grpSpPr>
        <p:sp>
          <p:nvSpPr>
            <p:cNvPr id="114" name="AutoShape 220">
              <a:extLst>
                <a:ext uri="{FF2B5EF4-FFF2-40B4-BE49-F238E27FC236}">
                  <a16:creationId xmlns:a16="http://schemas.microsoft.com/office/drawing/2014/main" id="{0EBE852A-1628-28A7-0F37-212CB434CD3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192" y="707"/>
              <a:ext cx="2877" cy="2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Rectangle 222">
              <a:extLst>
                <a:ext uri="{FF2B5EF4-FFF2-40B4-BE49-F238E27FC236}">
                  <a16:creationId xmlns:a16="http://schemas.microsoft.com/office/drawing/2014/main" id="{09AC2991-49D0-31A5-F929-F52301EEC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223">
              <a:extLst>
                <a:ext uri="{FF2B5EF4-FFF2-40B4-BE49-F238E27FC236}">
                  <a16:creationId xmlns:a16="http://schemas.microsoft.com/office/drawing/2014/main" id="{6E672BFC-FC91-F179-6F0C-9E6AD9FFFC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224">
              <a:extLst>
                <a:ext uri="{FF2B5EF4-FFF2-40B4-BE49-F238E27FC236}">
                  <a16:creationId xmlns:a16="http://schemas.microsoft.com/office/drawing/2014/main" id="{64850773-070E-5C9F-5CB3-ABD34771BB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225">
              <a:extLst>
                <a:ext uri="{FF2B5EF4-FFF2-40B4-BE49-F238E27FC236}">
                  <a16:creationId xmlns:a16="http://schemas.microsoft.com/office/drawing/2014/main" id="{881FA788-50B4-5B38-529F-A1C1D7657D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226">
              <a:extLst>
                <a:ext uri="{FF2B5EF4-FFF2-40B4-BE49-F238E27FC236}">
                  <a16:creationId xmlns:a16="http://schemas.microsoft.com/office/drawing/2014/main" id="{E43CF187-C30C-CCD8-F1BF-4746DDF575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227">
              <a:extLst>
                <a:ext uri="{FF2B5EF4-FFF2-40B4-BE49-F238E27FC236}">
                  <a16:creationId xmlns:a16="http://schemas.microsoft.com/office/drawing/2014/main" id="{A5EC129E-EF91-4086-10BF-7ADEB758F7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228">
              <a:extLst>
                <a:ext uri="{FF2B5EF4-FFF2-40B4-BE49-F238E27FC236}">
                  <a16:creationId xmlns:a16="http://schemas.microsoft.com/office/drawing/2014/main" id="{795B6265-00EC-F9E7-D636-5EC04FB334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229">
              <a:extLst>
                <a:ext uri="{FF2B5EF4-FFF2-40B4-BE49-F238E27FC236}">
                  <a16:creationId xmlns:a16="http://schemas.microsoft.com/office/drawing/2014/main" id="{C2AB4180-9CC9-2CCB-74DC-6BC9B8AE54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6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230">
              <a:extLst>
                <a:ext uri="{FF2B5EF4-FFF2-40B4-BE49-F238E27FC236}">
                  <a16:creationId xmlns:a16="http://schemas.microsoft.com/office/drawing/2014/main" id="{42D6017E-5B7F-E962-07FC-154A9F1DEB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231">
              <a:extLst>
                <a:ext uri="{FF2B5EF4-FFF2-40B4-BE49-F238E27FC236}">
                  <a16:creationId xmlns:a16="http://schemas.microsoft.com/office/drawing/2014/main" id="{9579CC29-4215-A4C7-37F9-0CC3C163A3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32">
              <a:extLst>
                <a:ext uri="{FF2B5EF4-FFF2-40B4-BE49-F238E27FC236}">
                  <a16:creationId xmlns:a16="http://schemas.microsoft.com/office/drawing/2014/main" id="{453E08EC-66D4-3085-18F2-64A34C4F7E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33">
              <a:extLst>
                <a:ext uri="{FF2B5EF4-FFF2-40B4-BE49-F238E27FC236}">
                  <a16:creationId xmlns:a16="http://schemas.microsoft.com/office/drawing/2014/main" id="{1A968A23-C901-0DC0-41E6-4341B4172D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34">
              <a:extLst>
                <a:ext uri="{FF2B5EF4-FFF2-40B4-BE49-F238E27FC236}">
                  <a16:creationId xmlns:a16="http://schemas.microsoft.com/office/drawing/2014/main" id="{889A3E11-5D5C-9721-9E7A-063C343DC5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5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35">
              <a:extLst>
                <a:ext uri="{FF2B5EF4-FFF2-40B4-BE49-F238E27FC236}">
                  <a16:creationId xmlns:a16="http://schemas.microsoft.com/office/drawing/2014/main" id="{75E661F5-2BB6-956F-447C-E55484F0D6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36">
              <a:extLst>
                <a:ext uri="{FF2B5EF4-FFF2-40B4-BE49-F238E27FC236}">
                  <a16:creationId xmlns:a16="http://schemas.microsoft.com/office/drawing/2014/main" id="{EACDA3C9-6C52-FA1F-C48A-68F449C921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37">
              <a:extLst>
                <a:ext uri="{FF2B5EF4-FFF2-40B4-BE49-F238E27FC236}">
                  <a16:creationId xmlns:a16="http://schemas.microsoft.com/office/drawing/2014/main" id="{11F8B2E1-08D9-FA7B-9A7A-0692A481D4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38">
              <a:extLst>
                <a:ext uri="{FF2B5EF4-FFF2-40B4-BE49-F238E27FC236}">
                  <a16:creationId xmlns:a16="http://schemas.microsoft.com/office/drawing/2014/main" id="{73B89C30-E584-45CF-D1F8-6D467A8CD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3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39">
              <a:extLst>
                <a:ext uri="{FF2B5EF4-FFF2-40B4-BE49-F238E27FC236}">
                  <a16:creationId xmlns:a16="http://schemas.microsoft.com/office/drawing/2014/main" id="{2CF057FA-2434-7280-6801-76479952A8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40">
              <a:extLst>
                <a:ext uri="{FF2B5EF4-FFF2-40B4-BE49-F238E27FC236}">
                  <a16:creationId xmlns:a16="http://schemas.microsoft.com/office/drawing/2014/main" id="{80DE65C1-0B4A-3B16-C224-917F883889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2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41">
              <a:extLst>
                <a:ext uri="{FF2B5EF4-FFF2-40B4-BE49-F238E27FC236}">
                  <a16:creationId xmlns:a16="http://schemas.microsoft.com/office/drawing/2014/main" id="{CE3093C6-41E4-032A-5DBE-5B52C20D30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8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242">
              <a:extLst>
                <a:ext uri="{FF2B5EF4-FFF2-40B4-BE49-F238E27FC236}">
                  <a16:creationId xmlns:a16="http://schemas.microsoft.com/office/drawing/2014/main" id="{9D3D6E09-918B-1F64-949A-667448E341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243">
              <a:extLst>
                <a:ext uri="{FF2B5EF4-FFF2-40B4-BE49-F238E27FC236}">
                  <a16:creationId xmlns:a16="http://schemas.microsoft.com/office/drawing/2014/main" id="{A92B1532-B255-C49F-A492-E654ADEF1F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244">
              <a:extLst>
                <a:ext uri="{FF2B5EF4-FFF2-40B4-BE49-F238E27FC236}">
                  <a16:creationId xmlns:a16="http://schemas.microsoft.com/office/drawing/2014/main" id="{7BB72335-900C-9C14-CE64-A6BE4A6C92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26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245">
              <a:extLst>
                <a:ext uri="{FF2B5EF4-FFF2-40B4-BE49-F238E27FC236}">
                  <a16:creationId xmlns:a16="http://schemas.microsoft.com/office/drawing/2014/main" id="{651993E6-83AA-D8B2-0A28-454A68284A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246">
              <a:extLst>
                <a:ext uri="{FF2B5EF4-FFF2-40B4-BE49-F238E27FC236}">
                  <a16:creationId xmlns:a16="http://schemas.microsoft.com/office/drawing/2014/main" id="{E4AF5F76-8497-06D4-D304-C1184D640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75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247">
              <a:extLst>
                <a:ext uri="{FF2B5EF4-FFF2-40B4-BE49-F238E27FC236}">
                  <a16:creationId xmlns:a16="http://schemas.microsoft.com/office/drawing/2014/main" id="{5761BEA5-6093-8312-5028-3B3F086CF3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49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248">
              <a:extLst>
                <a:ext uri="{FF2B5EF4-FFF2-40B4-BE49-F238E27FC236}">
                  <a16:creationId xmlns:a16="http://schemas.microsoft.com/office/drawing/2014/main" id="{6C71F06F-9EFE-E175-A671-6B60A7822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50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249">
              <a:extLst>
                <a:ext uri="{FF2B5EF4-FFF2-40B4-BE49-F238E27FC236}">
                  <a16:creationId xmlns:a16="http://schemas.microsoft.com/office/drawing/2014/main" id="{1CE58647-6481-B7DA-B1A4-3777444A8C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250">
              <a:extLst>
                <a:ext uri="{FF2B5EF4-FFF2-40B4-BE49-F238E27FC236}">
                  <a16:creationId xmlns:a16="http://schemas.microsoft.com/office/drawing/2014/main" id="{B614A082-8613-AD27-5AF2-3B12AA1258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224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251">
              <a:extLst>
                <a:ext uri="{FF2B5EF4-FFF2-40B4-BE49-F238E27FC236}">
                  <a16:creationId xmlns:a16="http://schemas.microsoft.com/office/drawing/2014/main" id="{A03D9CA9-D0B5-82F0-5028-7E8247705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8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252">
              <a:extLst>
                <a:ext uri="{FF2B5EF4-FFF2-40B4-BE49-F238E27FC236}">
                  <a16:creationId xmlns:a16="http://schemas.microsoft.com/office/drawing/2014/main" id="{FDBF7F92-FCA2-559C-685D-1CDD64FF6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99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253">
              <a:extLst>
                <a:ext uri="{FF2B5EF4-FFF2-40B4-BE49-F238E27FC236}">
                  <a16:creationId xmlns:a16="http://schemas.microsoft.com/office/drawing/2014/main" id="{C5FB1042-7E6A-5C11-75AB-7C0B94F246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3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254">
              <a:extLst>
                <a:ext uri="{FF2B5EF4-FFF2-40B4-BE49-F238E27FC236}">
                  <a16:creationId xmlns:a16="http://schemas.microsoft.com/office/drawing/2014/main" id="{CBF15B6C-97A0-A448-E1C5-299D0BA57C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73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255">
              <a:extLst>
                <a:ext uri="{FF2B5EF4-FFF2-40B4-BE49-F238E27FC236}">
                  <a16:creationId xmlns:a16="http://schemas.microsoft.com/office/drawing/2014/main" id="{3DE8E987-D889-222B-F450-E2CC09CF4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7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256">
              <a:extLst>
                <a:ext uri="{FF2B5EF4-FFF2-40B4-BE49-F238E27FC236}">
                  <a16:creationId xmlns:a16="http://schemas.microsoft.com/office/drawing/2014/main" id="{B18BDA20-C68C-107C-42E7-313E0C774D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482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257">
              <a:extLst>
                <a:ext uri="{FF2B5EF4-FFF2-40B4-BE49-F238E27FC236}">
                  <a16:creationId xmlns:a16="http://schemas.microsoft.com/office/drawing/2014/main" id="{65C2D0C1-6085-EDB6-F29D-407DF80F5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0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258">
              <a:extLst>
                <a:ext uri="{FF2B5EF4-FFF2-40B4-BE49-F238E27FC236}">
                  <a16:creationId xmlns:a16="http://schemas.microsoft.com/office/drawing/2014/main" id="{DCA9264C-FF77-B245-B15C-2EE88B804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1226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259">
              <a:extLst>
                <a:ext uri="{FF2B5EF4-FFF2-40B4-BE49-F238E27FC236}">
                  <a16:creationId xmlns:a16="http://schemas.microsoft.com/office/drawing/2014/main" id="{0ECB4729-2A20-E26A-BC41-1A245D76AD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6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260">
              <a:extLst>
                <a:ext uri="{FF2B5EF4-FFF2-40B4-BE49-F238E27FC236}">
                  <a16:creationId xmlns:a16="http://schemas.microsoft.com/office/drawing/2014/main" id="{D770C94D-CB3B-0FA4-036F-1FABF52C4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97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261">
              <a:extLst>
                <a:ext uri="{FF2B5EF4-FFF2-40B4-BE49-F238E27FC236}">
                  <a16:creationId xmlns:a16="http://schemas.microsoft.com/office/drawing/2014/main" id="{EF75624F-A8AB-9F62-1BAC-9DDF5C61B5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4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262">
              <a:extLst>
                <a:ext uri="{FF2B5EF4-FFF2-40B4-BE49-F238E27FC236}">
                  <a16:creationId xmlns:a16="http://schemas.microsoft.com/office/drawing/2014/main" id="{8D5E6F82-E5A4-60A0-908E-3C0D6CFEE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09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263">
              <a:extLst>
                <a:ext uri="{FF2B5EF4-FFF2-40B4-BE49-F238E27FC236}">
                  <a16:creationId xmlns:a16="http://schemas.microsoft.com/office/drawing/2014/main" id="{620193A1-5D5E-FD2A-17CB-AC546E83C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15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264">
              <a:extLst>
                <a:ext uri="{FF2B5EF4-FFF2-40B4-BE49-F238E27FC236}">
                  <a16:creationId xmlns:a16="http://schemas.microsoft.com/office/drawing/2014/main" id="{69C550DC-47E8-5D6D-268F-53EA1DFCF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86" y="3021"/>
              <a:ext cx="286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Rectangle 265">
              <a:extLst>
                <a:ext uri="{FF2B5EF4-FFF2-40B4-BE49-F238E27FC236}">
                  <a16:creationId xmlns:a16="http://schemas.microsoft.com/office/drawing/2014/main" id="{3FE82F2C-BE6B-540E-566D-349BA5097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3" y="2829"/>
              <a:ext cx="7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59" name="Freeform 266">
              <a:extLst>
                <a:ext uri="{FF2B5EF4-FFF2-40B4-BE49-F238E27FC236}">
                  <a16:creationId xmlns:a16="http://schemas.microsoft.com/office/drawing/2014/main" id="{BCBDE3A1-B776-F9BB-4C0B-E31589CAD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1" y="2963"/>
              <a:ext cx="26" cy="105"/>
            </a:xfrm>
            <a:custGeom>
              <a:avLst/>
              <a:gdLst>
                <a:gd name="T0" fmla="*/ 0 w 26"/>
                <a:gd name="T1" fmla="*/ 0 h 105"/>
                <a:gd name="T2" fmla="*/ 26 w 26"/>
                <a:gd name="T3" fmla="*/ 52 h 105"/>
                <a:gd name="T4" fmla="*/ 0 w 26"/>
                <a:gd name="T5" fmla="*/ 105 h 105"/>
                <a:gd name="T6" fmla="*/ 0 w 26"/>
                <a:gd name="T7" fmla="*/ 0 h 10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5"/>
                <a:gd name="T14" fmla="*/ 26 w 26"/>
                <a:gd name="T15" fmla="*/ 105 h 10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5">
                  <a:moveTo>
                    <a:pt x="0" y="0"/>
                  </a:moveTo>
                  <a:lnTo>
                    <a:pt x="26" y="52"/>
                  </a:lnTo>
                  <a:lnTo>
                    <a:pt x="0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267">
              <a:extLst>
                <a:ext uri="{FF2B5EF4-FFF2-40B4-BE49-F238E27FC236}">
                  <a16:creationId xmlns:a16="http://schemas.microsoft.com/office/drawing/2014/main" id="{C7334EF9-80B7-CF90-DB01-52B0E4F102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1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Line 268">
              <a:extLst>
                <a:ext uri="{FF2B5EF4-FFF2-40B4-BE49-F238E27FC236}">
                  <a16:creationId xmlns:a16="http://schemas.microsoft.com/office/drawing/2014/main" id="{51416C28-7B10-E250-D0F7-98D3F1DA39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4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Line 269">
              <a:extLst>
                <a:ext uri="{FF2B5EF4-FFF2-40B4-BE49-F238E27FC236}">
                  <a16:creationId xmlns:a16="http://schemas.microsoft.com/office/drawing/2014/main" id="{294ACB4D-093E-F6B9-F4D6-A853B8C357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7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270">
              <a:extLst>
                <a:ext uri="{FF2B5EF4-FFF2-40B4-BE49-F238E27FC236}">
                  <a16:creationId xmlns:a16="http://schemas.microsoft.com/office/drawing/2014/main" id="{5D8F2EE0-B6E2-AC45-56AD-AF3F16045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9" y="713"/>
              <a:ext cx="1" cy="280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271">
              <a:extLst>
                <a:ext uri="{FF2B5EF4-FFF2-40B4-BE49-F238E27FC236}">
                  <a16:creationId xmlns:a16="http://schemas.microsoft.com/office/drawing/2014/main" id="{81A088E7-8C19-CDA1-3494-79C089580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701"/>
              <a:ext cx="70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5" name="Freeform 272">
              <a:extLst>
                <a:ext uri="{FF2B5EF4-FFF2-40B4-BE49-F238E27FC236}">
                  <a16:creationId xmlns:a16="http://schemas.microsoft.com/office/drawing/2014/main" id="{C7984EF4-92CD-4276-8E92-B50D7A0C6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719"/>
              <a:ext cx="51" cy="52"/>
            </a:xfrm>
            <a:custGeom>
              <a:avLst/>
              <a:gdLst>
                <a:gd name="T0" fmla="*/ 0 w 51"/>
                <a:gd name="T1" fmla="*/ 52 h 52"/>
                <a:gd name="T2" fmla="*/ 26 w 51"/>
                <a:gd name="T3" fmla="*/ 0 h 52"/>
                <a:gd name="T4" fmla="*/ 51 w 51"/>
                <a:gd name="T5" fmla="*/ 52 h 52"/>
                <a:gd name="T6" fmla="*/ 0 w 51"/>
                <a:gd name="T7" fmla="*/ 52 h 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2"/>
                <a:gd name="T14" fmla="*/ 51 w 51"/>
                <a:gd name="T15" fmla="*/ 52 h 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2">
                  <a:moveTo>
                    <a:pt x="0" y="52"/>
                  </a:moveTo>
                  <a:lnTo>
                    <a:pt x="26" y="0"/>
                  </a:lnTo>
                  <a:lnTo>
                    <a:pt x="51" y="52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Rectangle 273">
              <a:extLst>
                <a:ext uri="{FF2B5EF4-FFF2-40B4-BE49-F238E27FC236}">
                  <a16:creationId xmlns:a16="http://schemas.microsoft.com/office/drawing/2014/main" id="{708D4176-4925-F07B-8AB6-063CC8A53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Line 274">
              <a:extLst>
                <a:ext uri="{FF2B5EF4-FFF2-40B4-BE49-F238E27FC236}">
                  <a16:creationId xmlns:a16="http://schemas.microsoft.com/office/drawing/2014/main" id="{7C63C3A5-473B-85C2-80FE-49EAB5C9E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275">
              <a:extLst>
                <a:ext uri="{FF2B5EF4-FFF2-40B4-BE49-F238E27FC236}">
                  <a16:creationId xmlns:a16="http://schemas.microsoft.com/office/drawing/2014/main" id="{EA0422D6-8B89-0422-060D-B229AC986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69" name="Line 276">
              <a:extLst>
                <a:ext uri="{FF2B5EF4-FFF2-40B4-BE49-F238E27FC236}">
                  <a16:creationId xmlns:a16="http://schemas.microsoft.com/office/drawing/2014/main" id="{A338E2D4-3835-28DB-DB54-317CDC226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277">
              <a:extLst>
                <a:ext uri="{FF2B5EF4-FFF2-40B4-BE49-F238E27FC236}">
                  <a16:creationId xmlns:a16="http://schemas.microsoft.com/office/drawing/2014/main" id="{C8C8354A-B3C8-8888-4EB6-DF3A04460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71" name="Line 278">
              <a:extLst>
                <a:ext uri="{FF2B5EF4-FFF2-40B4-BE49-F238E27FC236}">
                  <a16:creationId xmlns:a16="http://schemas.microsoft.com/office/drawing/2014/main" id="{8D688555-831F-5ADF-C844-68F4441A2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279">
              <a:extLst>
                <a:ext uri="{FF2B5EF4-FFF2-40B4-BE49-F238E27FC236}">
                  <a16:creationId xmlns:a16="http://schemas.microsoft.com/office/drawing/2014/main" id="{29737F60-B5E4-9F16-7702-04A3C19AD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73" name="Line 280">
              <a:extLst>
                <a:ext uri="{FF2B5EF4-FFF2-40B4-BE49-F238E27FC236}">
                  <a16:creationId xmlns:a16="http://schemas.microsoft.com/office/drawing/2014/main" id="{91E18E1A-639C-A1B1-4F19-BAC62935F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281">
              <a:extLst>
                <a:ext uri="{FF2B5EF4-FFF2-40B4-BE49-F238E27FC236}">
                  <a16:creationId xmlns:a16="http://schemas.microsoft.com/office/drawing/2014/main" id="{34122EAF-7675-EB64-FFEE-0B7BBEEB1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75" name="Line 282">
              <a:extLst>
                <a:ext uri="{FF2B5EF4-FFF2-40B4-BE49-F238E27FC236}">
                  <a16:creationId xmlns:a16="http://schemas.microsoft.com/office/drawing/2014/main" id="{DF23F089-A808-C87E-9C8E-4BBDFA498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283">
              <a:extLst>
                <a:ext uri="{FF2B5EF4-FFF2-40B4-BE49-F238E27FC236}">
                  <a16:creationId xmlns:a16="http://schemas.microsoft.com/office/drawing/2014/main" id="{3E4A67BA-5397-11CA-5703-93A821E77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" y="3056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77" name="Rectangle 284">
              <a:extLst>
                <a:ext uri="{FF2B5EF4-FFF2-40B4-BE49-F238E27FC236}">
                  <a16:creationId xmlns:a16="http://schemas.microsoft.com/office/drawing/2014/main" id="{3B4B5F86-F8DA-CFB3-1673-A4F3508E8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78" name="Line 285">
              <a:extLst>
                <a:ext uri="{FF2B5EF4-FFF2-40B4-BE49-F238E27FC236}">
                  <a16:creationId xmlns:a16="http://schemas.microsoft.com/office/drawing/2014/main" id="{B008EFDD-128D-5AE8-1587-A41F90CFDC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Rectangle 286">
              <a:extLst>
                <a:ext uri="{FF2B5EF4-FFF2-40B4-BE49-F238E27FC236}">
                  <a16:creationId xmlns:a16="http://schemas.microsoft.com/office/drawing/2014/main" id="{EBF5C667-4139-AE00-2DD7-A03C13423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0" name="Line 287">
              <a:extLst>
                <a:ext uri="{FF2B5EF4-FFF2-40B4-BE49-F238E27FC236}">
                  <a16:creationId xmlns:a16="http://schemas.microsoft.com/office/drawing/2014/main" id="{7745912E-817C-86EE-A010-7A422E636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4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Rectangle 288">
              <a:extLst>
                <a:ext uri="{FF2B5EF4-FFF2-40B4-BE49-F238E27FC236}">
                  <a16:creationId xmlns:a16="http://schemas.microsoft.com/office/drawing/2014/main" id="{725E513D-78F0-B652-0D88-005008CCE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7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2" name="Line 289">
              <a:extLst>
                <a:ext uri="{FF2B5EF4-FFF2-40B4-BE49-F238E27FC236}">
                  <a16:creationId xmlns:a16="http://schemas.microsoft.com/office/drawing/2014/main" id="{1BB8FD47-E309-9E24-E5AD-D1A9CDBFF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3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Rectangle 290">
              <a:extLst>
                <a:ext uri="{FF2B5EF4-FFF2-40B4-BE49-F238E27FC236}">
                  <a16:creationId xmlns:a16="http://schemas.microsoft.com/office/drawing/2014/main" id="{2F9475C4-B2F9-CDD8-1C67-D43C198A5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84" name="Line 291">
              <a:extLst>
                <a:ext uri="{FF2B5EF4-FFF2-40B4-BE49-F238E27FC236}">
                  <a16:creationId xmlns:a16="http://schemas.microsoft.com/office/drawing/2014/main" id="{16865EF3-3DF2-35DB-0F40-E26181D98F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Rectangle 292">
              <a:extLst>
                <a:ext uri="{FF2B5EF4-FFF2-40B4-BE49-F238E27FC236}">
                  <a16:creationId xmlns:a16="http://schemas.microsoft.com/office/drawing/2014/main" id="{6FD62424-EAA0-AB94-652A-4BEEB3314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86" name="Line 293">
              <a:extLst>
                <a:ext uri="{FF2B5EF4-FFF2-40B4-BE49-F238E27FC236}">
                  <a16:creationId xmlns:a16="http://schemas.microsoft.com/office/drawing/2014/main" id="{3B3B3DBB-1E2B-6603-75B9-46C219209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1" y="2980"/>
              <a:ext cx="1" cy="7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Rectangle 294">
              <a:extLst>
                <a:ext uri="{FF2B5EF4-FFF2-40B4-BE49-F238E27FC236}">
                  <a16:creationId xmlns:a16="http://schemas.microsoft.com/office/drawing/2014/main" id="{50A2AB48-6814-0DD2-C1C7-CE9CDC2FB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3" y="3056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88" name="Rectangle 295">
              <a:extLst>
                <a:ext uri="{FF2B5EF4-FFF2-40B4-BE49-F238E27FC236}">
                  <a16:creationId xmlns:a16="http://schemas.microsoft.com/office/drawing/2014/main" id="{D27EF955-2907-A495-DAF8-3EEE38830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3208"/>
              <a:ext cx="186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9" name="Line 296">
              <a:extLst>
                <a:ext uri="{FF2B5EF4-FFF2-40B4-BE49-F238E27FC236}">
                  <a16:creationId xmlns:a16="http://schemas.microsoft.com/office/drawing/2014/main" id="{434809C7-8FF4-0639-5E32-B00BD7871B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326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Rectangle 297">
              <a:extLst>
                <a:ext uri="{FF2B5EF4-FFF2-40B4-BE49-F238E27FC236}">
                  <a16:creationId xmlns:a16="http://schemas.microsoft.com/office/drawing/2014/main" id="{774BC0FE-0421-A2E3-EC9B-C500E145B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701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91" name="Line 298">
              <a:extLst>
                <a:ext uri="{FF2B5EF4-FFF2-40B4-BE49-F238E27FC236}">
                  <a16:creationId xmlns:a16="http://schemas.microsoft.com/office/drawing/2014/main" id="{1D982809-E7A3-CBBA-2E89-94AF472C3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75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Rectangle 299">
              <a:extLst>
                <a:ext uri="{FF2B5EF4-FFF2-40B4-BE49-F238E27FC236}">
                  <a16:creationId xmlns:a16="http://schemas.microsoft.com/office/drawing/2014/main" id="{FBABCAC7-136F-0ED1-9545-951CBD3CB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444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93" name="Line 300">
              <a:extLst>
                <a:ext uri="{FF2B5EF4-FFF2-40B4-BE49-F238E27FC236}">
                  <a16:creationId xmlns:a16="http://schemas.microsoft.com/office/drawing/2014/main" id="{B09C22D7-E8D0-259B-7549-110D8C1FC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5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Rectangle 301">
              <a:extLst>
                <a:ext uri="{FF2B5EF4-FFF2-40B4-BE49-F238E27FC236}">
                  <a16:creationId xmlns:a16="http://schemas.microsoft.com/office/drawing/2014/main" id="{D3B9BAF5-6F42-E331-91BA-76839877D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2188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95" name="Line 302">
              <a:extLst>
                <a:ext uri="{FF2B5EF4-FFF2-40B4-BE49-F238E27FC236}">
                  <a16:creationId xmlns:a16="http://schemas.microsoft.com/office/drawing/2014/main" id="{DFE893A6-5E71-4B5B-6FB8-B3810A2469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224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Rectangle 303">
              <a:extLst>
                <a:ext uri="{FF2B5EF4-FFF2-40B4-BE49-F238E27FC236}">
                  <a16:creationId xmlns:a16="http://schemas.microsoft.com/office/drawing/2014/main" id="{423F1A38-1972-A4B6-65E4-742EE0F44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93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7" name="Line 304">
              <a:extLst>
                <a:ext uri="{FF2B5EF4-FFF2-40B4-BE49-F238E27FC236}">
                  <a16:creationId xmlns:a16="http://schemas.microsoft.com/office/drawing/2014/main" id="{3FC61AFF-B913-2392-CD25-2DE8671044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99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Rectangle 305">
              <a:extLst>
                <a:ext uri="{FF2B5EF4-FFF2-40B4-BE49-F238E27FC236}">
                  <a16:creationId xmlns:a16="http://schemas.microsoft.com/office/drawing/2014/main" id="{48638A3A-DBDC-50F4-3B0F-70D2F16B7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680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99" name="Line 306">
              <a:extLst>
                <a:ext uri="{FF2B5EF4-FFF2-40B4-BE49-F238E27FC236}">
                  <a16:creationId xmlns:a16="http://schemas.microsoft.com/office/drawing/2014/main" id="{9DFB55E2-989A-ED32-2BEF-78B7AFE94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739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Rectangle 307">
              <a:extLst>
                <a:ext uri="{FF2B5EF4-FFF2-40B4-BE49-F238E27FC236}">
                  <a16:creationId xmlns:a16="http://schemas.microsoft.com/office/drawing/2014/main" id="{CD397424-06AE-02ED-3B1E-78C5B7C15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424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01" name="Line 308">
              <a:extLst>
                <a:ext uri="{FF2B5EF4-FFF2-40B4-BE49-F238E27FC236}">
                  <a16:creationId xmlns:a16="http://schemas.microsoft.com/office/drawing/2014/main" id="{84D812B8-9957-64F4-D073-01EB9B299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48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Rectangle 309">
              <a:extLst>
                <a:ext uri="{FF2B5EF4-FFF2-40B4-BE49-F238E27FC236}">
                  <a16:creationId xmlns:a16="http://schemas.microsoft.com/office/drawing/2014/main" id="{77824AE1-7FE5-6D58-87C1-3E9A9B0C2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116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03" name="Line 310">
              <a:extLst>
                <a:ext uri="{FF2B5EF4-FFF2-40B4-BE49-F238E27FC236}">
                  <a16:creationId xmlns:a16="http://schemas.microsoft.com/office/drawing/2014/main" id="{64BA3933-89E3-BFEE-77A7-C8F1EA427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122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Rectangle 311">
              <a:extLst>
                <a:ext uri="{FF2B5EF4-FFF2-40B4-BE49-F238E27FC236}">
                  <a16:creationId xmlns:a16="http://schemas.microsoft.com/office/drawing/2014/main" id="{91C8CB51-B19D-1B18-A533-80F473130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" y="917"/>
              <a:ext cx="93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05" name="Line 312">
              <a:extLst>
                <a:ext uri="{FF2B5EF4-FFF2-40B4-BE49-F238E27FC236}">
                  <a16:creationId xmlns:a16="http://schemas.microsoft.com/office/drawing/2014/main" id="{5E0C4C57-E201-3687-EF16-5C5114FC3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0" y="975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Rectangle 313">
              <a:extLst>
                <a:ext uri="{FF2B5EF4-FFF2-40B4-BE49-F238E27FC236}">
                  <a16:creationId xmlns:a16="http://schemas.microsoft.com/office/drawing/2014/main" id="{E4E3ED5A-EBAF-D031-A74C-A4F26F72A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9" y="713"/>
              <a:ext cx="2871" cy="281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207" name="Object 105">
            <a:extLst>
              <a:ext uri="{FF2B5EF4-FFF2-40B4-BE49-F238E27FC236}">
                <a16:creationId xmlns:a16="http://schemas.microsoft.com/office/drawing/2014/main" id="{0FA49447-FCBD-A22D-1378-53B8B5FC36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286858"/>
              </p:ext>
            </p:extLst>
          </p:nvPr>
        </p:nvGraphicFramePr>
        <p:xfrm>
          <a:off x="6661766" y="1296949"/>
          <a:ext cx="17335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241200" progId="Equation.DSMT4">
                  <p:embed/>
                </p:oleObj>
              </mc:Choice>
              <mc:Fallback>
                <p:oleObj name="Equation" r:id="rId4" imgW="927000" imgH="241200" progId="Equation.DSMT4">
                  <p:embed/>
                  <p:pic>
                    <p:nvPicPr>
                      <p:cNvPr id="4098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766" y="1296949"/>
                        <a:ext cx="17335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" name="Object 3">
            <a:extLst>
              <a:ext uri="{FF2B5EF4-FFF2-40B4-BE49-F238E27FC236}">
                <a16:creationId xmlns:a16="http://schemas.microsoft.com/office/drawing/2014/main" id="{3EBC9126-972E-880E-0B63-143F04F48F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58147"/>
              </p:ext>
            </p:extLst>
          </p:nvPr>
        </p:nvGraphicFramePr>
        <p:xfrm>
          <a:off x="8461899" y="1280180"/>
          <a:ext cx="13112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41300" progId="Equation.DSMT4">
                  <p:embed/>
                </p:oleObj>
              </mc:Choice>
              <mc:Fallback>
                <p:oleObj name="Equation" r:id="rId6" imgW="685800" imgH="2413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899" y="1280180"/>
                        <a:ext cx="13112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7949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RESOURCE_PATHS_HASH_2" val="14c6c7d43a88923f6c5a23f66fbcd32787bb5b3"/>
  <p:tag name="GENSWF_OUTPUT_FILE_NAME" val="m10hc52"/>
  <p:tag name="ISPRING_RESOURCE_PATHS_HASH_PRESENTER" val="b5b6cc39313ce3f32f0ff221ca9d5f76f70f430"/>
  <p:tag name="ISPRING_ULTRA_SCORM_COURSE_ID" val="E055D701-6FCF-4E86-951F-0F037E615D91"/>
  <p:tag name="ISPRING_SCORM_RATE_SLIDES" val="1"/>
  <p:tag name="ISPRING_SCORM_PASSING_SCORE" val="100.0000000000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PLAYERS_CUSTOMIZATION_2" val="UEsDBBQAAgAIAIJ9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gn0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gn0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IJ9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gn0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IJ9GVGOc/b6agAAAOUAAAAaAAAAbm9uZS9odG1sX3NraW5fc2V0dGluZ3MuanOr5lIAAqUcJQUrhWowG8xPKi0pyc/TS87PK0nNK9HLyy/KTQSrUVJ2AwMlHZyK88tSiwgoTUtMTkUx1NTIwskFp0qEiSZO5i7OlsjqChLTU/WSEpOz04vyS/NSIMqcXV0MXYyVwKpquWoBUEsDBBQAAgAIAIJ9GVG8fTX3SgAAAEkAAAAXAAAAbm9uZS9sb2NhbF9zZXR0aW5ncy54bWyzsa/IzVEoSy0qzszPs1Uy1DNQUkjNS85PycxLt1UKDXHTtVBSKC5JzEtJzMnPS7VVystXUrC347LJyU9OzAlOLSkBKizWt+MCAFBLAwQUAAIACACFfR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hX0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FfR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hX0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FfR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hX0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IV9GVG45zzyXgAAAGMAAAAlAAAAdW5pdmVyc2FsLW5vLXZpZGVvL2xvY2FsX3NldHRpbmdzLnhtbA3KvQ5AQAwA4N1TNN39bQbHZrTgARoakfRacUd4e7d9w9f2rxd4+AqHqcO6qBBYV9sO3R0u85A3CCGSbiSm7FANoe+yVmwlmTjGFAOcQh9fM/uEyCP5NIdbBMsu+wFQSwECAAAUAAIACACCfRlRXK2x+KEDAADvDAAAGAAAAAAAAAABAAAAAAAAAAAAbm9uZS9jb21tb25fbWVzc2FnZXMubG5nUEsBAgAAFAACAAgAgn0ZURUeYBujAAAAfwEAACkAAAAAAAAAAQAAAAAA1wMAAG5vbmUvcGxheWJhY2tfYW5kX25hdmlnYXRpb25fc2V0dGluZ3MueG1sUEsBAgAAFAACAAgAgn0ZUR9UimowAwAAxw4AACIAAAAAAAAAAQAAAAAAwQQAAG5vbmUvZmxhc2hfcHVibGlzaGluZ19zZXR0aW5ncy54bWxQSwECAAAUAAIACACCfRlRcVeUnRUBAADRAgAAHAAAAAAAAAABAAAAAAAxCAAAbm9uZS9mbGFzaF9za2luX3NldHRpbmdzLnhtbFBLAQIAABQAAgAIAIJ9GVHXm3CWKwMAAG8OAAAhAAAAAAAAAAEAAAAAAIAJAABub25lL2h0bWxfcHVibGlzaGluZ19zZXR0aW5ncy54bWxQSwECAAAUAAIACACCfRlRjnP2+moAAADlAAAAGgAAAAAAAAABAAAAAADqDAAAbm9uZS9odG1sX3NraW5fc2V0dGluZ3MuanNQSwECAAAUAAIACACCfRlRvH0190oAAABJAAAAFwAAAAAAAAABAAAAAACMDQAAbm9uZS9sb2NhbF9zZXR0aW5ncy54bWxQSwECAAAUAAIACACFfRlRnF4yCBQGAAA3FwAAJgAAAAAAAAABAAAAAAALDgAAdW5pdmVyc2FsLW5vLXZpZGVvL2NvbW1vbl9tZXNzYWdlcy5sbmdQSwECAAAUAAIACACFfRlRFR5gG6MAAAB/AQAANwAAAAAAAAABAAAAAABjFAAAdW5pdmVyc2FsLW5vLXZpZGVvL3BsYXliYWNrX2FuZF9uYXZpZ2F0aW9uX3NldHRpbmdzLnhtbFBLAQIAABQAAgAIAIV9GVFLM4aKLwUAAGgdAAAwAAAAAAAAAAEAAAAAAFsVAAB1bml2ZXJzYWwtbm8tdmlkZW8vZmxhc2hfcHVibGlzaGluZ19zZXR0aW5ncy54bWxQSwECAAAUAAIACACFfRlRDnvHIGUDAACXDAAAKgAAAAAAAAABAAAAAADYGgAAdW5pdmVyc2FsLW5vLXZpZGVvL2ZsYXNoX3NraW5fc2V0dGluZ3MueG1sUEsBAgAAFAACAAgAhX0ZUfrnN04qBQAA8hwAAC8AAAAAAAAAAQAAAAAAhR4AAHVuaXZlcnNhbC1uby12aWRlby9odG1sX3B1Ymxpc2hpbmdfc2V0dGluZ3MueG1sUEsBAgAAFAACAAgAhX0ZUexMWVK2AQAAegYAACgAAAAAAAAAAQAAAAAA/CMAAHVuaXZlcnNhbC1uby12aWRlby9odG1sX3NraW5fc2V0dGluZ3MuanNQSwECAAAUAAIACACFfRlRuOc88l4AAABjAAAAJQAAAAAAAAABAAAAAAD4JQAAdW5pdmVyc2FsLW5vLXZpZGVvL2xvY2FsX3NldHRpbmdzLnhtbFBLBQYAAAAADgAOAIgEAACZJgAAAAA="/>
  <p:tag name="ISPRING_LMS_API_VERSION" val="SCORM 2004 (2nd edition)"/>
  <p:tag name="ISPRING_ULTRA_SCORM_COURCE_TITLE" val="Section 2.2 Horiztonal &amp; Vertical Transla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PRESENTATION_TITLE" val="Section 2.2 Horiztonal &amp; Vertical Translations"/>
  <p:tag name="ISPRING_FIRST_PUBLISH" val="1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FBCB03-CD9F-4E6F-86D7-E3A9FFDDE2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AB8344-01D3-42C1-8B79-A689AEC796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73CB71-1E1F-4EE7-A3DA-CEB374B5D86E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ab2be11c-74ae-4dca-a4e2-637c5b7345a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1556</TotalTime>
  <Words>1865</Words>
  <Application>Microsoft Office PowerPoint</Application>
  <PresentationFormat>Widescreen</PresentationFormat>
  <Paragraphs>480</Paragraphs>
  <Slides>19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MathType 6.0 Equation</vt:lpstr>
      <vt:lpstr>Section 1.2 Horizontal and Vertical Translations</vt:lpstr>
      <vt:lpstr>Review: How do you Graph a Function?</vt:lpstr>
      <vt:lpstr>What are Transformations?</vt:lpstr>
      <vt:lpstr>What Happens during a Horizontal Translation?</vt:lpstr>
      <vt:lpstr>WHY????</vt:lpstr>
      <vt:lpstr>What happens when “x” Adds a constant?</vt:lpstr>
      <vt:lpstr>SUMMARY for Horizontal Translations:</vt:lpstr>
      <vt:lpstr>Vertical Translations:</vt:lpstr>
      <vt:lpstr>PowerPoint Presentation</vt:lpstr>
      <vt:lpstr>SUMMARY for Vertical Translation:</vt:lpstr>
      <vt:lpstr>Practice: Indicate the Translation for each of the following equations</vt:lpstr>
      <vt:lpstr> Combining Horizontal and Vertical  Translations</vt:lpstr>
      <vt:lpstr>PowerPoint Presentation</vt:lpstr>
      <vt:lpstr>PowerPoint Presentation</vt:lpstr>
      <vt:lpstr>Translations with Coordinates:</vt:lpstr>
      <vt:lpstr>Ex: Indicate which of the following is the correct translation</vt:lpstr>
      <vt:lpstr>IV) Summary</vt:lpstr>
      <vt:lpstr>III) Vertical Translations (VT)</vt:lpstr>
      <vt:lpstr>Ex: Given the following equations   a) Graph both equations, b) Indicate what translations occurred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2.2 Horiztonal &amp; Vertical Translations</dc:title>
  <dc:creator>Danny Young</dc:creator>
  <cp:lastModifiedBy>Danny Young</cp:lastModifiedBy>
  <cp:revision>40</cp:revision>
  <dcterms:created xsi:type="dcterms:W3CDTF">2011-12-30T04:22:54Z</dcterms:created>
  <dcterms:modified xsi:type="dcterms:W3CDTF">2022-09-07T05:37:47Z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